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4.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5.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6.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 id="2147483672" r:id="rId2"/>
    <p:sldMasterId id="2147483680" r:id="rId3"/>
    <p:sldMasterId id="2147483688" r:id="rId4"/>
    <p:sldMasterId id="2147483696" r:id="rId5"/>
    <p:sldMasterId id="2147483704" r:id="rId6"/>
    <p:sldMasterId id="2147483747" r:id="rId7"/>
  </p:sldMasterIdLst>
  <p:notesMasterIdLst>
    <p:notesMasterId r:id="rId26"/>
  </p:notesMasterIdLst>
  <p:sldIdLst>
    <p:sldId id="256" r:id="rId8"/>
    <p:sldId id="343" r:id="rId9"/>
    <p:sldId id="339" r:id="rId10"/>
    <p:sldId id="353" r:id="rId11"/>
    <p:sldId id="351" r:id="rId12"/>
    <p:sldId id="345" r:id="rId13"/>
    <p:sldId id="352" r:id="rId14"/>
    <p:sldId id="331" r:id="rId15"/>
    <p:sldId id="349" r:id="rId16"/>
    <p:sldId id="355" r:id="rId17"/>
    <p:sldId id="346" r:id="rId18"/>
    <p:sldId id="356" r:id="rId19"/>
    <p:sldId id="354" r:id="rId20"/>
    <p:sldId id="347" r:id="rId21"/>
    <p:sldId id="348" r:id="rId22"/>
    <p:sldId id="357" r:id="rId23"/>
    <p:sldId id="350" r:id="rId24"/>
    <p:sldId id="358" r:id="rId25"/>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A7D20100-360F-481E-B4C5-6AC3C1928425}">
          <p14:sldIdLst>
            <p14:sldId id="256"/>
            <p14:sldId id="343"/>
          </p14:sldIdLst>
        </p14:section>
        <p14:section name="PS DSC" id="{7CFD6D26-254D-4E0C-85D0-AC9DE53CDBFE}">
          <p14:sldIdLst>
            <p14:sldId id="339"/>
            <p14:sldId id="353"/>
            <p14:sldId id="351"/>
          </p14:sldIdLst>
        </p14:section>
        <p14:section name="Azure Automation" id="{E4ABB2F4-CA57-4861-AA17-25A23F92AFDB}">
          <p14:sldIdLst>
            <p14:sldId id="345"/>
            <p14:sldId id="352"/>
          </p14:sldIdLst>
        </p14:section>
        <p14:section name="Configurations" id="{A9ACEB2B-44DF-4E1D-8718-073C6494D412}">
          <p14:sldIdLst>
            <p14:sldId id="331"/>
            <p14:sldId id="349"/>
            <p14:sldId id="355"/>
          </p14:sldIdLst>
        </p14:section>
        <p14:section name="Onboarding" id="{DD1B4218-69DA-4D25-9A1F-7BAF9E6BBA2D}">
          <p14:sldIdLst>
            <p14:sldId id="346"/>
            <p14:sldId id="356"/>
            <p14:sldId id="354"/>
          </p14:sldIdLst>
        </p14:section>
        <p14:section name="Advanced management" id="{A7BBDA19-CEAC-4BEE-AD47-DBDADE371C4C}">
          <p14:sldIdLst>
            <p14:sldId id="347"/>
            <p14:sldId id="348"/>
            <p14:sldId id="357"/>
            <p14:sldId id="350"/>
            <p14:sldId id="35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nohar Puttaswamaiah" initials="MP" lastIdx="1" clrIdx="0">
    <p:extLst>
      <p:ext uri="{19B8F6BF-5375-455C-9EA6-DF929625EA0E}">
        <p15:presenceInfo xmlns:p15="http://schemas.microsoft.com/office/powerpoint/2012/main" userId="S-1-5-21-2127521184-1604012920-1887927527-3190105" providerId="AD"/>
      </p:ext>
    </p:extLst>
  </p:cmAuthor>
  <p:cmAuthor id="2" name="Ryan Jones (AZURE RESOURCE MANAGER)" initials="RJ(RM" lastIdx="1" clrIdx="1">
    <p:extLst>
      <p:ext uri="{19B8F6BF-5375-455C-9EA6-DF929625EA0E}">
        <p15:presenceInfo xmlns:p15="http://schemas.microsoft.com/office/powerpoint/2012/main" userId="S-1-5-21-2127521184-1604012920-1887927527-683321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22D71"/>
    <a:srgbClr val="FE2620"/>
    <a:srgbClr val="EFEF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82" autoAdjust="0"/>
    <p:restoredTop sz="40863" autoAdjust="0"/>
  </p:normalViewPr>
  <p:slideViewPr>
    <p:cSldViewPr snapToGrid="0" snapToObjects="1">
      <p:cViewPr varScale="1">
        <p:scale>
          <a:sx n="61" d="100"/>
          <a:sy n="61" d="100"/>
        </p:scale>
        <p:origin x="4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commentAuthors" Target="commentAuthors.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media/image1.png>
</file>

<file path=ppt/media/image10.jpg>
</file>

<file path=ppt/media/image11.png>
</file>

<file path=ppt/media/image12.png>
</file>

<file path=ppt/media/image13.jpg>
</file>

<file path=ppt/media/image14.png>
</file>

<file path=ppt/media/image15.jpg>
</file>

<file path=ppt/media/image16.png>
</file>

<file path=ppt/media/image17.jpg>
</file>

<file path=ppt/media/image18.jpg>
</file>

<file path=ppt/media/image19.jpg>
</file>

<file path=ppt/media/image2.png>
</file>

<file path=ppt/media/image20.png>
</file>

<file path=ppt/media/image21.png>
</file>

<file path=ppt/media/image22.png>
</file>

<file path=ppt/media/image3.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F83207-1C3F-714E-A65B-B9FC673D2DCB}" type="datetimeFigureOut">
              <a:rPr lang="nl-NL" smtClean="0"/>
              <a:t>31-3-2016</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smtClean="0"/>
              <a:t>Klik om de tekststijl van het model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4D9155-71FD-3642-99C8-F49E58D7A522}" type="slidenum">
              <a:rPr lang="nl-NL" smtClean="0"/>
              <a:t>‹#›</a:t>
            </a:fld>
            <a:endParaRPr lang="nl-NL"/>
          </a:p>
        </p:txBody>
      </p:sp>
    </p:spTree>
    <p:extLst>
      <p:ext uri="{BB962C8B-B14F-4D97-AF65-F5344CB8AC3E}">
        <p14:creationId xmlns:p14="http://schemas.microsoft.com/office/powerpoint/2010/main" val="268875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1</a:t>
            </a:fld>
            <a:endParaRPr lang="nl-NL"/>
          </a:p>
        </p:txBody>
      </p:sp>
    </p:spTree>
    <p:extLst>
      <p:ext uri="{BB962C8B-B14F-4D97-AF65-F5344CB8AC3E}">
        <p14:creationId xmlns:p14="http://schemas.microsoft.com/office/powerpoint/2010/main" val="17865934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14</a:t>
            </a:fld>
            <a:endParaRPr lang="nl-NL"/>
          </a:p>
        </p:txBody>
      </p:sp>
    </p:spTree>
    <p:extLst>
      <p:ext uri="{BB962C8B-B14F-4D97-AF65-F5344CB8AC3E}">
        <p14:creationId xmlns:p14="http://schemas.microsoft.com/office/powerpoint/2010/main" val="2741388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15</a:t>
            </a:fld>
            <a:endParaRPr lang="nl-NL"/>
          </a:p>
        </p:txBody>
      </p:sp>
    </p:spTree>
    <p:extLst>
      <p:ext uri="{BB962C8B-B14F-4D97-AF65-F5344CB8AC3E}">
        <p14:creationId xmlns:p14="http://schemas.microsoft.com/office/powerpoint/2010/main" val="33380337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Open </a:t>
            </a:r>
            <a:r>
              <a:rPr lang="en-US" dirty="0" err="1" smtClean="0"/>
              <a:t>Powershell</a:t>
            </a:r>
            <a:r>
              <a:rPr lang="en-US" dirty="0" smtClean="0"/>
              <a:t> ISE</a:t>
            </a:r>
          </a:p>
          <a:p>
            <a:pPr marL="685800" lvl="1" indent="-228600">
              <a:buAutoNum type="arabicPeriod"/>
            </a:pPr>
            <a:r>
              <a:rPr lang="en-US" dirty="0" smtClean="0"/>
              <a:t>Explain the configuration CredentialSupport.ps1 (dummy with a PS5 feature </a:t>
            </a:r>
            <a:r>
              <a:rPr lang="en-US" dirty="0" err="1" smtClean="0"/>
              <a:t>PSDSCRunAsCredential</a:t>
            </a:r>
            <a:r>
              <a:rPr lang="en-US" dirty="0" smtClean="0"/>
              <a:t>)</a:t>
            </a:r>
          </a:p>
          <a:p>
            <a:pPr marL="685800" lvl="1" indent="-228600">
              <a:buAutoNum type="arabicPeriod"/>
            </a:pPr>
            <a:r>
              <a:rPr lang="en-US" dirty="0" smtClean="0"/>
              <a:t>Open</a:t>
            </a:r>
            <a:r>
              <a:rPr lang="en-US" baseline="0" dirty="0" smtClean="0"/>
              <a:t> CredentialSupport_import.ps1</a:t>
            </a:r>
          </a:p>
          <a:p>
            <a:pPr marL="1143000" lvl="2" indent="-228600">
              <a:buAutoNum type="arabicPeriod"/>
            </a:pPr>
            <a:r>
              <a:rPr lang="en-US" baseline="0" dirty="0" smtClean="0"/>
              <a:t>Explain the </a:t>
            </a:r>
            <a:r>
              <a:rPr lang="en-US" baseline="0" dirty="0" err="1" smtClean="0"/>
              <a:t>configData</a:t>
            </a:r>
            <a:endParaRPr lang="en-US" baseline="0" dirty="0" smtClean="0"/>
          </a:p>
          <a:p>
            <a:pPr marL="1143000" lvl="2" indent="-228600">
              <a:buAutoNum type="arabicPeriod"/>
            </a:pPr>
            <a:r>
              <a:rPr lang="en-US" baseline="0" dirty="0" smtClean="0"/>
              <a:t>Import the configuration</a:t>
            </a:r>
          </a:p>
          <a:p>
            <a:pPr marL="1143000" lvl="2" indent="-228600">
              <a:buAutoNum type="arabicPeriod"/>
            </a:pPr>
            <a:r>
              <a:rPr lang="en-US" baseline="0" dirty="0" smtClean="0"/>
              <a:t>Compile the configuration</a:t>
            </a:r>
          </a:p>
          <a:p>
            <a:pPr marL="1143000" lvl="2" indent="-228600">
              <a:buAutoNum type="arabicPeriod"/>
            </a:pPr>
            <a:r>
              <a:rPr lang="en-US" baseline="0" dirty="0" smtClean="0"/>
              <a:t>Get the details</a:t>
            </a:r>
          </a:p>
          <a:p>
            <a:pPr marL="1143000" lvl="2" indent="-228600">
              <a:buAutoNum type="arabicPeriod"/>
            </a:pPr>
            <a:r>
              <a:rPr lang="en-US" baseline="0" dirty="0" smtClean="0"/>
              <a:t>If time permits, change the $</a:t>
            </a:r>
            <a:r>
              <a:rPr lang="en-US" baseline="0" dirty="0" err="1" smtClean="0"/>
              <a:t>psallowunencrypted</a:t>
            </a:r>
            <a:r>
              <a:rPr lang="en-US" baseline="0" dirty="0" smtClean="0"/>
              <a:t> property and compile again</a:t>
            </a:r>
          </a:p>
          <a:p>
            <a:pPr marL="1143000" lvl="2" indent="-228600">
              <a:buAutoNum type="arabicPeriod"/>
            </a:pPr>
            <a:endParaRPr lang="en-US" baseline="0" dirty="0" smtClean="0"/>
          </a:p>
          <a:p>
            <a:pPr marL="1143000" lvl="2" indent="-228600">
              <a:buAutoNum type="arabicPeriod"/>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DE4D9155-71FD-3642-99C8-F49E58D7A522}" type="slidenum">
              <a:rPr lang="nl-NL" smtClean="0"/>
              <a:t>16</a:t>
            </a:fld>
            <a:endParaRPr lang="nl-NL"/>
          </a:p>
        </p:txBody>
      </p:sp>
    </p:spTree>
    <p:extLst>
      <p:ext uri="{BB962C8B-B14F-4D97-AF65-F5344CB8AC3E}">
        <p14:creationId xmlns:p14="http://schemas.microsoft.com/office/powerpoint/2010/main" val="781971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OMI = open Management Infrastructure</a:t>
            </a:r>
          </a:p>
          <a:p>
            <a:endParaRPr lang="en-US" dirty="0" smtClean="0"/>
          </a:p>
          <a:p>
            <a:endParaRPr lang="en-US" dirty="0" smtClean="0"/>
          </a:p>
          <a:p>
            <a:r>
              <a:rPr lang="en-US" dirty="0" smtClean="0"/>
              <a:t>https://msdn.microsoft.com/en-us/powershell/dsc/lnxgettingstarted</a:t>
            </a:r>
          </a:p>
          <a:p>
            <a:r>
              <a:rPr lang="en-US" dirty="0" smtClean="0"/>
              <a:t>https://github.com/Microsoft/PowerShell-DSC-for-Linux</a:t>
            </a:r>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17</a:t>
            </a:fld>
            <a:endParaRPr lang="nl-NL"/>
          </a:p>
        </p:txBody>
      </p:sp>
    </p:spTree>
    <p:extLst>
      <p:ext uri="{BB962C8B-B14F-4D97-AF65-F5344CB8AC3E}">
        <p14:creationId xmlns:p14="http://schemas.microsoft.com/office/powerpoint/2010/main" val="2770873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18</a:t>
            </a:fld>
            <a:endParaRPr lang="nl-NL"/>
          </a:p>
        </p:txBody>
      </p:sp>
    </p:spTree>
    <p:extLst>
      <p:ext uri="{BB962C8B-B14F-4D97-AF65-F5344CB8AC3E}">
        <p14:creationId xmlns:p14="http://schemas.microsoft.com/office/powerpoint/2010/main" val="2474594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3</a:t>
            </a:fld>
            <a:endParaRPr lang="nl-NL"/>
          </a:p>
        </p:txBody>
      </p:sp>
    </p:spTree>
    <p:extLst>
      <p:ext uri="{BB962C8B-B14F-4D97-AF65-F5344CB8AC3E}">
        <p14:creationId xmlns:p14="http://schemas.microsoft.com/office/powerpoint/2010/main" val="673748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Configurations allow you to define, via PowerShell syntax, the desired state of your environment</a:t>
            </a:r>
            <a:r>
              <a:rPr lang="en-US" sz="1200" b="0" i="0" kern="1200" baseline="0" dirty="0" smtClean="0">
                <a:solidFill>
                  <a:schemeClr val="tx1"/>
                </a:solidFill>
                <a:effectLst/>
                <a:latin typeface="+mn-lt"/>
                <a:ea typeface="+mn-ea"/>
                <a:cs typeface="+mn-cs"/>
              </a:rPr>
              <a:t> in a declarative way.</a:t>
            </a:r>
          </a:p>
          <a:p>
            <a:r>
              <a:rPr lang="en-US" sz="1200" b="0" i="0" kern="1200" baseline="0" dirty="0" smtClean="0">
                <a:solidFill>
                  <a:schemeClr val="tx1"/>
                </a:solidFill>
                <a:effectLst/>
                <a:latin typeface="+mn-lt"/>
                <a:ea typeface="+mn-ea"/>
                <a:cs typeface="+mn-cs"/>
              </a:rPr>
              <a:t>Opposed to imperative using scripts.</a:t>
            </a:r>
          </a:p>
          <a:p>
            <a:r>
              <a:rPr lang="en-US" sz="1200" b="0" i="0" kern="1200" dirty="0" smtClean="0">
                <a:solidFill>
                  <a:schemeClr val="tx1"/>
                </a:solidFill>
                <a:effectLst/>
                <a:latin typeface="+mn-lt"/>
                <a:ea typeface="+mn-ea"/>
                <a:cs typeface="+mn-cs"/>
              </a:rPr>
              <a:t>DSC provides a set of Windows </a:t>
            </a:r>
            <a:r>
              <a:rPr lang="en-US" sz="1200" b="0" i="0" kern="1200" dirty="0" err="1" smtClean="0">
                <a:solidFill>
                  <a:schemeClr val="tx1"/>
                </a:solidFill>
                <a:effectLst/>
                <a:latin typeface="+mn-lt"/>
                <a:ea typeface="+mn-ea"/>
                <a:cs typeface="+mn-cs"/>
              </a:rPr>
              <a:t>Powershell</a:t>
            </a:r>
            <a:r>
              <a:rPr lang="en-US" sz="1200" b="0" i="0" kern="1200" dirty="0" smtClean="0">
                <a:solidFill>
                  <a:schemeClr val="tx1"/>
                </a:solidFill>
                <a:effectLst/>
                <a:latin typeface="+mn-lt"/>
                <a:ea typeface="+mn-ea"/>
                <a:cs typeface="+mn-cs"/>
              </a:rPr>
              <a:t> language extensions and resources that can be used to specify how you want your server to be configured.</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Running (compiling) a DSC configuration will produce one or more DSC node configurations (MOF documents), which are what DSC nodes apply to comply with desired state.</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DSC is the layer that accepts a configuration in the form of a static vendor neutral Management Object Format (MOF) file, a plain-text file in a format developed by the Distributed Management Task Force (DMTF), and implements it. The extensions in </a:t>
            </a:r>
            <a:r>
              <a:rPr lang="en-US" sz="1200" b="0" i="0" kern="1200" dirty="0" err="1" smtClean="0">
                <a:solidFill>
                  <a:schemeClr val="tx1"/>
                </a:solidFill>
                <a:effectLst/>
                <a:latin typeface="+mn-lt"/>
                <a:ea typeface="+mn-ea"/>
                <a:cs typeface="+mn-cs"/>
              </a:rPr>
              <a:t>Powershell</a:t>
            </a:r>
            <a:r>
              <a:rPr lang="en-US" sz="1200" b="0" i="0" kern="1200" dirty="0" smtClean="0">
                <a:solidFill>
                  <a:schemeClr val="tx1"/>
                </a:solidFill>
                <a:effectLst/>
                <a:latin typeface="+mn-lt"/>
                <a:ea typeface="+mn-ea"/>
                <a:cs typeface="+mn-cs"/>
              </a:rPr>
              <a:t> merely provide a Domain Specific Language (DSL) to define a configuration and generate the final MOF which is then executed by DSC. You could potentially write your own administrative interface to DSC. Moreover, since the MOF is based on an open standard, you could implement your own agent that provides the local and native resources to manage an OS. Hence, DSC is an open, cross platform solution to configuration management. The DSC agent on Windows is called the Local Configuration Manager (LCM) - See more at: http://tech.just-eat.com/2015/06/01/deployment-automation-using-powershell-dsc/#sthash.roKzsT7V.dpuf</a:t>
            </a:r>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4</a:t>
            </a:fld>
            <a:endParaRPr lang="nl-NL"/>
          </a:p>
        </p:txBody>
      </p:sp>
    </p:spTree>
    <p:extLst>
      <p:ext uri="{BB962C8B-B14F-4D97-AF65-F5344CB8AC3E}">
        <p14:creationId xmlns:p14="http://schemas.microsoft.com/office/powerpoint/2010/main" val="172413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5</a:t>
            </a:fld>
            <a:endParaRPr lang="nl-NL"/>
          </a:p>
        </p:txBody>
      </p:sp>
    </p:spTree>
    <p:extLst>
      <p:ext uri="{BB962C8B-B14F-4D97-AF65-F5344CB8AC3E}">
        <p14:creationId xmlns:p14="http://schemas.microsoft.com/office/powerpoint/2010/main" val="39742268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6</a:t>
            </a:fld>
            <a:endParaRPr lang="nl-NL"/>
          </a:p>
        </p:txBody>
      </p:sp>
    </p:spTree>
    <p:extLst>
      <p:ext uri="{BB962C8B-B14F-4D97-AF65-F5344CB8AC3E}">
        <p14:creationId xmlns:p14="http://schemas.microsoft.com/office/powerpoint/2010/main" val="3256670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Pull Server</a:t>
            </a:r>
            <a:r>
              <a:rPr lang="en-US" baseline="0" dirty="0" smtClean="0"/>
              <a:t> as a service</a:t>
            </a:r>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7</a:t>
            </a:fld>
            <a:endParaRPr lang="nl-NL"/>
          </a:p>
        </p:txBody>
      </p:sp>
    </p:spTree>
    <p:extLst>
      <p:ext uri="{BB962C8B-B14F-4D97-AF65-F5344CB8AC3E}">
        <p14:creationId xmlns:p14="http://schemas.microsoft.com/office/powerpoint/2010/main" val="1087741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Start from scratch</a:t>
            </a:r>
            <a:r>
              <a:rPr lang="en-US" baseline="0" dirty="0" smtClean="0"/>
              <a:t> to build our configuration</a:t>
            </a:r>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10</a:t>
            </a:fld>
            <a:endParaRPr lang="nl-NL"/>
          </a:p>
        </p:txBody>
      </p:sp>
    </p:spTree>
    <p:extLst>
      <p:ext uri="{BB962C8B-B14F-4D97-AF65-F5344CB8AC3E}">
        <p14:creationId xmlns:p14="http://schemas.microsoft.com/office/powerpoint/2010/main" val="2835905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11</a:t>
            </a:fld>
            <a:endParaRPr lang="nl-NL"/>
          </a:p>
        </p:txBody>
      </p:sp>
    </p:spTree>
    <p:extLst>
      <p:ext uri="{BB962C8B-B14F-4D97-AF65-F5344CB8AC3E}">
        <p14:creationId xmlns:p14="http://schemas.microsoft.com/office/powerpoint/2010/main" val="1430468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Onboard an azure VM using the GUI. (what happens behind the scene? </a:t>
            </a:r>
            <a:r>
              <a:rPr lang="en-US" dirty="0" smtClean="0">
                <a:sym typeface="Wingdings" panose="05000000000000000000" pitchFamily="2" charset="2"/>
              </a:rPr>
              <a:t> azure </a:t>
            </a:r>
            <a:r>
              <a:rPr lang="en-US" dirty="0" err="1" smtClean="0">
                <a:sym typeface="Wingdings" panose="05000000000000000000" pitchFamily="2" charset="2"/>
              </a:rPr>
              <a:t>dsc</a:t>
            </a:r>
            <a:r>
              <a:rPr lang="en-US" dirty="0" smtClean="0">
                <a:sym typeface="Wingdings" panose="05000000000000000000" pitchFamily="2" charset="2"/>
              </a:rPr>
              <a:t> extension is used)</a:t>
            </a:r>
          </a:p>
          <a:p>
            <a:pPr marL="685800" lvl="1" indent="-228600">
              <a:buAutoNum type="arabicPeriod"/>
            </a:pPr>
            <a:r>
              <a:rPr lang="en-US" dirty="0" smtClean="0">
                <a:sym typeface="Wingdings" panose="05000000000000000000" pitchFamily="2" charset="2"/>
              </a:rPr>
              <a:t>Click the OMS automation account</a:t>
            </a:r>
          </a:p>
          <a:p>
            <a:pPr marL="685800" lvl="1" indent="-228600">
              <a:buAutoNum type="arabicPeriod"/>
            </a:pPr>
            <a:r>
              <a:rPr lang="en-US" dirty="0" smtClean="0">
                <a:sym typeface="Wingdings" panose="05000000000000000000" pitchFamily="2" charset="2"/>
              </a:rPr>
              <a:t>Click</a:t>
            </a:r>
            <a:r>
              <a:rPr lang="en-US" baseline="0" dirty="0" smtClean="0">
                <a:sym typeface="Wingdings" panose="05000000000000000000" pitchFamily="2" charset="2"/>
              </a:rPr>
              <a:t> Nodes</a:t>
            </a:r>
          </a:p>
          <a:p>
            <a:pPr marL="685800" lvl="1" indent="-228600">
              <a:buAutoNum type="arabicPeriod"/>
            </a:pPr>
            <a:r>
              <a:rPr lang="en-US" baseline="0" dirty="0" smtClean="0">
                <a:sym typeface="Wingdings" panose="05000000000000000000" pitchFamily="2" charset="2"/>
              </a:rPr>
              <a:t>Explain the options briefly</a:t>
            </a:r>
          </a:p>
          <a:p>
            <a:pPr marL="685800" lvl="1" indent="-228600">
              <a:buAutoNum type="arabicPeriod"/>
            </a:pPr>
            <a:r>
              <a:rPr lang="en-US" baseline="0" dirty="0" smtClean="0">
                <a:sym typeface="Wingdings" panose="05000000000000000000" pitchFamily="2" charset="2"/>
              </a:rPr>
              <a:t>Click Add Azure VM</a:t>
            </a:r>
          </a:p>
          <a:p>
            <a:pPr marL="1143000" lvl="2" indent="-228600">
              <a:buAutoNum type="arabicPeriod"/>
            </a:pPr>
            <a:r>
              <a:rPr lang="en-US" baseline="0" dirty="0" smtClean="0">
                <a:sym typeface="Wingdings" panose="05000000000000000000" pitchFamily="2" charset="2"/>
              </a:rPr>
              <a:t>Select </a:t>
            </a:r>
            <a:r>
              <a:rPr lang="en-US" baseline="0" dirty="0" err="1" smtClean="0">
                <a:sym typeface="Wingdings" panose="05000000000000000000" pitchFamily="2" charset="2"/>
              </a:rPr>
              <a:t>vm</a:t>
            </a:r>
            <a:r>
              <a:rPr lang="en-US" baseline="0" dirty="0" smtClean="0">
                <a:sym typeface="Wingdings" panose="05000000000000000000" pitchFamily="2" charset="2"/>
              </a:rPr>
              <a:t> to onboard</a:t>
            </a:r>
          </a:p>
          <a:p>
            <a:pPr marL="1600200" lvl="3" indent="-228600">
              <a:buAutoNum type="arabicPeriod"/>
            </a:pPr>
            <a:r>
              <a:rPr lang="en-US" baseline="0" dirty="0" smtClean="0">
                <a:sym typeface="Wingdings" panose="05000000000000000000" pitchFamily="2" charset="2"/>
              </a:rPr>
              <a:t>Explain what you read (no Linux, classic via VM extension)</a:t>
            </a:r>
          </a:p>
          <a:p>
            <a:pPr marL="1600200" lvl="3" indent="-228600">
              <a:buAutoNum type="arabicPeriod"/>
            </a:pPr>
            <a:r>
              <a:rPr lang="en-US" baseline="0" dirty="0" smtClean="0">
                <a:sym typeface="Wingdings" panose="05000000000000000000" pitchFamily="2" charset="2"/>
              </a:rPr>
              <a:t>Select the VM member01 to onboard</a:t>
            </a:r>
          </a:p>
          <a:p>
            <a:pPr marL="1600200" lvl="3" indent="-228600">
              <a:buAutoNum type="arabicPeriod"/>
            </a:pPr>
            <a:r>
              <a:rPr lang="en-US" baseline="0" dirty="0" smtClean="0">
                <a:sym typeface="Wingdings" panose="05000000000000000000" pitchFamily="2" charset="2"/>
              </a:rPr>
              <a:t>Click OK</a:t>
            </a:r>
          </a:p>
          <a:p>
            <a:pPr marL="1143000" lvl="2" indent="-228600">
              <a:buAutoNum type="arabicPeriod"/>
            </a:pPr>
            <a:r>
              <a:rPr lang="en-US" baseline="0" dirty="0" smtClean="0">
                <a:sym typeface="Wingdings" panose="05000000000000000000" pitchFamily="2" charset="2"/>
              </a:rPr>
              <a:t>Click Configure registration data</a:t>
            </a:r>
          </a:p>
          <a:p>
            <a:pPr marL="1600200" lvl="3" indent="-228600">
              <a:buAutoNum type="arabicPeriod"/>
            </a:pPr>
            <a:r>
              <a:rPr lang="en-US" baseline="0" dirty="0" smtClean="0">
                <a:sym typeface="Wingdings" panose="05000000000000000000" pitchFamily="2" charset="2"/>
              </a:rPr>
              <a:t>Explain what you see</a:t>
            </a:r>
          </a:p>
          <a:p>
            <a:pPr marL="1600200" lvl="3" indent="-228600">
              <a:buAutoNum type="arabicPeriod"/>
            </a:pPr>
            <a:r>
              <a:rPr lang="en-US" baseline="0" dirty="0" smtClean="0">
                <a:sym typeface="Wingdings" panose="05000000000000000000" pitchFamily="2" charset="2"/>
              </a:rPr>
              <a:t>Leave the defaults</a:t>
            </a:r>
          </a:p>
          <a:p>
            <a:pPr marL="1600200" lvl="3" indent="-228600">
              <a:buAutoNum type="arabicPeriod"/>
            </a:pPr>
            <a:r>
              <a:rPr lang="en-US" baseline="0" dirty="0" smtClean="0">
                <a:sym typeface="Wingdings" panose="05000000000000000000" pitchFamily="2" charset="2"/>
              </a:rPr>
              <a:t>Click OK</a:t>
            </a:r>
          </a:p>
          <a:p>
            <a:pPr marL="1143000" lvl="2" indent="-228600">
              <a:buAutoNum type="arabicPeriod"/>
            </a:pPr>
            <a:r>
              <a:rPr lang="en-US" baseline="0" dirty="0" smtClean="0">
                <a:sym typeface="Wingdings" panose="05000000000000000000" pitchFamily="2" charset="2"/>
              </a:rPr>
              <a:t>And see the VM </a:t>
            </a:r>
            <a:r>
              <a:rPr lang="en-US" baseline="0" dirty="0" err="1" smtClean="0">
                <a:sym typeface="Wingdings" panose="05000000000000000000" pitchFamily="2" charset="2"/>
              </a:rPr>
              <a:t>onboarded</a:t>
            </a:r>
            <a:endParaRPr lang="en-US" baseline="0" dirty="0" smtClean="0">
              <a:sym typeface="Wingdings" panose="05000000000000000000" pitchFamily="2" charset="2"/>
            </a:endParaRPr>
          </a:p>
          <a:p>
            <a:pPr marL="1143000" lvl="2" indent="-228600">
              <a:buAutoNum type="arabicPeriod"/>
            </a:pPr>
            <a:r>
              <a:rPr lang="en-US" baseline="0" dirty="0" smtClean="0">
                <a:sym typeface="Wingdings" panose="05000000000000000000" pitchFamily="2" charset="2"/>
              </a:rPr>
              <a:t>Click the VM</a:t>
            </a:r>
          </a:p>
          <a:p>
            <a:pPr marL="1600200" lvl="3" indent="-228600">
              <a:buAutoNum type="arabicPeriod"/>
            </a:pPr>
            <a:r>
              <a:rPr lang="en-US" baseline="0" dirty="0" smtClean="0">
                <a:sym typeface="Wingdings" panose="05000000000000000000" pitchFamily="2" charset="2"/>
              </a:rPr>
              <a:t>Click Assign node configuration</a:t>
            </a:r>
          </a:p>
          <a:p>
            <a:pPr marL="2057400" lvl="4" indent="-228600">
              <a:buAutoNum type="arabicPeriod"/>
            </a:pPr>
            <a:r>
              <a:rPr lang="en-US" baseline="0" dirty="0" smtClean="0">
                <a:sym typeface="Wingdings" panose="05000000000000000000" pitchFamily="2" charset="2"/>
              </a:rPr>
              <a:t>Select the configuration </a:t>
            </a:r>
            <a:r>
              <a:rPr lang="en-US" baseline="0" dirty="0" err="1" smtClean="0">
                <a:sym typeface="Wingdings" panose="05000000000000000000" pitchFamily="2" charset="2"/>
              </a:rPr>
              <a:t>OMSOnboarding.MMA</a:t>
            </a:r>
            <a:endParaRPr lang="en-US" baseline="0" dirty="0" smtClean="0">
              <a:sym typeface="Wingdings" panose="05000000000000000000" pitchFamily="2" charset="2"/>
            </a:endParaRPr>
          </a:p>
          <a:p>
            <a:pPr marL="2057400" lvl="4" indent="-228600">
              <a:buAutoNum type="arabicPeriod"/>
            </a:pPr>
            <a:r>
              <a:rPr lang="en-US" baseline="0" dirty="0" smtClean="0">
                <a:sym typeface="Wingdings" panose="05000000000000000000" pitchFamily="2" charset="2"/>
              </a:rPr>
              <a:t>Click OK</a:t>
            </a:r>
          </a:p>
          <a:p>
            <a:pPr marL="1600200" lvl="3" indent="-228600">
              <a:buAutoNum type="arabicPeriod"/>
            </a:pPr>
            <a:r>
              <a:rPr lang="en-US" baseline="0" dirty="0" smtClean="0">
                <a:sym typeface="Wingdings" panose="05000000000000000000" pitchFamily="2" charset="2"/>
              </a:rPr>
              <a:t>Explain what happens  DSC extension will be added to the VM with a predefined LCM </a:t>
            </a:r>
            <a:r>
              <a:rPr lang="en-US" baseline="0" dirty="0" err="1" smtClean="0">
                <a:sym typeface="Wingdings" panose="05000000000000000000" pitchFamily="2" charset="2"/>
              </a:rPr>
              <a:t>config</a:t>
            </a:r>
            <a:endParaRPr lang="en-US" baseline="0" dirty="0" smtClean="0">
              <a:sym typeface="Wingdings" panose="05000000000000000000" pitchFamily="2" charset="2"/>
            </a:endParaRPr>
          </a:p>
          <a:p>
            <a:pPr marL="1143000" lvl="2" indent="-228600">
              <a:buAutoNum type="arabicPeriod"/>
            </a:pPr>
            <a:endParaRPr lang="en-US" baseline="0" dirty="0" smtClean="0">
              <a:sym typeface="Wingdings" panose="05000000000000000000" pitchFamily="2" charset="2"/>
            </a:endParaRPr>
          </a:p>
          <a:p>
            <a:pPr marL="1143000" lvl="2" indent="-228600">
              <a:buAutoNum type="arabicPeriod"/>
            </a:pPr>
            <a:endParaRPr lang="en-US" baseline="0" dirty="0" smtClean="0">
              <a:sym typeface="Wingdings" panose="05000000000000000000" pitchFamily="2" charset="2"/>
            </a:endParaRPr>
          </a:p>
          <a:p>
            <a:pPr marL="685800" lvl="1" indent="-228600">
              <a:buAutoNum type="arabicPeriod"/>
            </a:pPr>
            <a:endParaRPr lang="en-US" dirty="0" smtClean="0">
              <a:sym typeface="Wingdings" panose="05000000000000000000" pitchFamily="2" charset="2"/>
            </a:endParaRPr>
          </a:p>
          <a:p>
            <a:pPr marL="228600" indent="-228600">
              <a:buAutoNum type="arabicPeriod"/>
            </a:pPr>
            <a:r>
              <a:rPr lang="en-US" dirty="0" smtClean="0">
                <a:sym typeface="Wingdings" panose="05000000000000000000" pitchFamily="2" charset="2"/>
              </a:rPr>
              <a:t>Show the PowerShell code to onboard an</a:t>
            </a:r>
            <a:r>
              <a:rPr lang="en-US" baseline="0" dirty="0" smtClean="0">
                <a:sym typeface="Wingdings" panose="05000000000000000000" pitchFamily="2" charset="2"/>
              </a:rPr>
              <a:t> Azure VM</a:t>
            </a:r>
          </a:p>
          <a:p>
            <a:pPr marL="228600" indent="-228600">
              <a:buAutoNum type="arabicPeriod"/>
            </a:pPr>
            <a:endParaRPr lang="en-US" baseline="0" dirty="0" smtClean="0">
              <a:sym typeface="Wingdings" panose="05000000000000000000" pitchFamily="2" charset="2"/>
            </a:endParaRPr>
          </a:p>
          <a:p>
            <a:pPr marL="228600" indent="-228600">
              <a:buAutoNum type="arabicPeriod"/>
            </a:pPr>
            <a:r>
              <a:rPr lang="en-US" dirty="0" smtClean="0">
                <a:sym typeface="Wingdings" panose="05000000000000000000" pitchFamily="2" charset="2"/>
              </a:rPr>
              <a:t> Onboard</a:t>
            </a:r>
            <a:r>
              <a:rPr lang="en-US" baseline="0" dirty="0" smtClean="0">
                <a:sym typeface="Wingdings" panose="05000000000000000000" pitchFamily="2" charset="2"/>
              </a:rPr>
              <a:t> an AWS VM (or </a:t>
            </a:r>
            <a:r>
              <a:rPr lang="en-US" baseline="0" dirty="0" err="1" smtClean="0">
                <a:sym typeface="Wingdings" panose="05000000000000000000" pitchFamily="2" charset="2"/>
              </a:rPr>
              <a:t>Onprem</a:t>
            </a:r>
            <a:r>
              <a:rPr lang="en-US" baseline="0" dirty="0" smtClean="0">
                <a:sym typeface="Wingdings" panose="05000000000000000000" pitchFamily="2" charset="2"/>
              </a:rPr>
              <a:t> VM), this illustrates that OMS is a total management suite, not just for Azure</a:t>
            </a:r>
          </a:p>
          <a:p>
            <a:pPr marL="685800" lvl="1" indent="-228600">
              <a:buAutoNum type="arabicPeriod"/>
            </a:pPr>
            <a:r>
              <a:rPr lang="en-US" baseline="0" dirty="0" smtClean="0">
                <a:sym typeface="Wingdings" panose="05000000000000000000" pitchFamily="2" charset="2"/>
              </a:rPr>
              <a:t>Click DSC Nodes</a:t>
            </a:r>
          </a:p>
          <a:p>
            <a:pPr marL="1143000" lvl="2" indent="-228600">
              <a:buAutoNum type="arabicPeriod"/>
            </a:pPr>
            <a:r>
              <a:rPr lang="en-US" baseline="0" dirty="0" smtClean="0">
                <a:sym typeface="Wingdings" panose="05000000000000000000" pitchFamily="2" charset="2"/>
              </a:rPr>
              <a:t>Click add </a:t>
            </a:r>
            <a:r>
              <a:rPr lang="en-US" baseline="0" dirty="0" err="1" smtClean="0">
                <a:sym typeface="Wingdings" panose="05000000000000000000" pitchFamily="2" charset="2"/>
              </a:rPr>
              <a:t>onprem</a:t>
            </a:r>
            <a:r>
              <a:rPr lang="en-US" baseline="0" dirty="0" smtClean="0">
                <a:sym typeface="Wingdings" panose="05000000000000000000" pitchFamily="2" charset="2"/>
              </a:rPr>
              <a:t> VM</a:t>
            </a:r>
          </a:p>
          <a:p>
            <a:pPr marL="1600200" lvl="3" indent="-228600">
              <a:buAutoNum type="arabicPeriod"/>
            </a:pPr>
            <a:r>
              <a:rPr lang="en-US" baseline="0" dirty="0" smtClean="0">
                <a:sym typeface="Wingdings" panose="05000000000000000000" pitchFamily="2" charset="2"/>
              </a:rPr>
              <a:t>Explain What is mentioned (note, this mechanism is also used in the backed for Azure VMs)</a:t>
            </a:r>
          </a:p>
          <a:p>
            <a:pPr marL="1600200" lvl="3" indent="-228600">
              <a:buAutoNum type="arabicPeriod"/>
            </a:pPr>
            <a:r>
              <a:rPr lang="en-US" baseline="0" dirty="0" smtClean="0">
                <a:sym typeface="Wingdings" panose="05000000000000000000" pitchFamily="2" charset="2"/>
              </a:rPr>
              <a:t>Go to the PowerShell ISE</a:t>
            </a:r>
          </a:p>
          <a:p>
            <a:pPr marL="2057400" lvl="4" indent="-228600">
              <a:buAutoNum type="arabicPeriod"/>
            </a:pPr>
            <a:r>
              <a:rPr lang="en-US" baseline="0" dirty="0" smtClean="0">
                <a:sym typeface="Wingdings" panose="05000000000000000000" pitchFamily="2" charset="2"/>
              </a:rPr>
              <a:t>Explain the script to onboard the AWS server</a:t>
            </a:r>
          </a:p>
          <a:p>
            <a:pPr marL="2514600" lvl="5" indent="-228600">
              <a:buAutoNum type="arabicPeriod"/>
            </a:pPr>
            <a:r>
              <a:rPr lang="en-US" baseline="0" dirty="0" smtClean="0">
                <a:sym typeface="Wingdings" panose="05000000000000000000" pitchFamily="2" charset="2"/>
              </a:rPr>
              <a:t>Needs WMF5</a:t>
            </a:r>
          </a:p>
          <a:p>
            <a:pPr marL="2514600" lvl="5" indent="-228600">
              <a:buAutoNum type="arabicPeriod"/>
            </a:pPr>
            <a:r>
              <a:rPr lang="en-US" baseline="0" dirty="0" smtClean="0">
                <a:sym typeface="Wingdings" panose="05000000000000000000" pitchFamily="2" charset="2"/>
              </a:rPr>
              <a:t>Go to alternative way + explain</a:t>
            </a:r>
          </a:p>
          <a:p>
            <a:pPr marL="2514600" lvl="5" indent="-228600">
              <a:buAutoNum type="arabicPeriod"/>
            </a:pPr>
            <a:r>
              <a:rPr lang="en-US" baseline="0" dirty="0" smtClean="0">
                <a:sym typeface="Wingdings" panose="05000000000000000000" pitchFamily="2" charset="2"/>
              </a:rPr>
              <a:t>Go back up</a:t>
            </a:r>
          </a:p>
          <a:p>
            <a:pPr marL="2971800" lvl="6" indent="-228600">
              <a:buAutoNum type="arabicPeriod"/>
            </a:pPr>
            <a:r>
              <a:rPr lang="en-US" baseline="0" dirty="0" smtClean="0">
                <a:sym typeface="Wingdings" panose="05000000000000000000" pitchFamily="2" charset="2"/>
              </a:rPr>
              <a:t>Explain the easy way</a:t>
            </a:r>
          </a:p>
          <a:p>
            <a:pPr marL="2971800" lvl="6" indent="-228600">
              <a:buAutoNum type="arabicPeriod"/>
            </a:pPr>
            <a:r>
              <a:rPr lang="en-US" baseline="0" dirty="0" smtClean="0">
                <a:sym typeface="Wingdings" panose="05000000000000000000" pitchFamily="2" charset="2"/>
              </a:rPr>
              <a:t>View and edit the file if needed</a:t>
            </a:r>
          </a:p>
          <a:p>
            <a:pPr marL="2971800" lvl="6" indent="-228600">
              <a:buAutoNum type="arabicPeriod"/>
            </a:pPr>
            <a:r>
              <a:rPr lang="en-US" baseline="0" dirty="0" smtClean="0">
                <a:sym typeface="Wingdings" panose="05000000000000000000" pitchFamily="2" charset="2"/>
              </a:rPr>
              <a:t>Copy the file to the AWS server</a:t>
            </a:r>
          </a:p>
          <a:p>
            <a:pPr marL="2971800" lvl="6" indent="-228600">
              <a:buAutoNum type="arabicPeriod"/>
            </a:pPr>
            <a:r>
              <a:rPr lang="en-US" baseline="0" dirty="0" smtClean="0">
                <a:sym typeface="Wingdings" panose="05000000000000000000" pitchFamily="2" charset="2"/>
              </a:rPr>
              <a:t>Enter the session</a:t>
            </a:r>
          </a:p>
          <a:p>
            <a:pPr marL="2971800" lvl="6" indent="-228600">
              <a:buAutoNum type="arabicPeriod"/>
            </a:pPr>
            <a:r>
              <a:rPr lang="en-US" baseline="0" dirty="0" smtClean="0">
                <a:sym typeface="Wingdings" panose="05000000000000000000" pitchFamily="2" charset="2"/>
              </a:rPr>
              <a:t>Set the LCM</a:t>
            </a:r>
          </a:p>
          <a:p>
            <a:pPr marL="2971800" lvl="6" indent="-228600">
              <a:buAutoNum type="arabicPeriod"/>
            </a:pPr>
            <a:r>
              <a:rPr lang="en-US" baseline="0" dirty="0" smtClean="0">
                <a:sym typeface="Wingdings" panose="05000000000000000000" pitchFamily="2" charset="2"/>
              </a:rPr>
              <a:t>In the portal, assign a </a:t>
            </a:r>
            <a:r>
              <a:rPr lang="en-US" baseline="0" dirty="0" err="1" smtClean="0">
                <a:sym typeface="Wingdings" panose="05000000000000000000" pitchFamily="2" charset="2"/>
              </a:rPr>
              <a:t>config</a:t>
            </a:r>
            <a:endParaRPr lang="en-US" baseline="0" dirty="0" smtClean="0">
              <a:sym typeface="Wingdings" panose="05000000000000000000" pitchFamily="2" charset="2"/>
            </a:endParaRPr>
          </a:p>
          <a:p>
            <a:pPr marL="2971800" lvl="6" indent="-228600">
              <a:buAutoNum type="arabicPeriod"/>
            </a:pPr>
            <a:r>
              <a:rPr lang="en-US" baseline="0" dirty="0" smtClean="0">
                <a:sym typeface="Wingdings" panose="05000000000000000000" pitchFamily="2" charset="2"/>
              </a:rPr>
              <a:t>Open the AWS portal and </a:t>
            </a:r>
            <a:r>
              <a:rPr lang="en-US" baseline="0" dirty="0" err="1" smtClean="0">
                <a:sym typeface="Wingdings" panose="05000000000000000000" pitchFamily="2" charset="2"/>
              </a:rPr>
              <a:t>rdp</a:t>
            </a:r>
            <a:r>
              <a:rPr lang="en-US" baseline="0" dirty="0" smtClean="0">
                <a:sym typeface="Wingdings" panose="05000000000000000000" pitchFamily="2" charset="2"/>
              </a:rPr>
              <a:t> </a:t>
            </a:r>
          </a:p>
          <a:p>
            <a:pPr marL="2971800" lvl="6" indent="-228600">
              <a:buAutoNum type="arabicPeriod"/>
            </a:pPr>
            <a:r>
              <a:rPr lang="en-US" baseline="0" dirty="0" smtClean="0">
                <a:sym typeface="Wingdings" panose="05000000000000000000" pitchFamily="2" charset="2"/>
              </a:rPr>
              <a:t>Update the LCM and watch the </a:t>
            </a:r>
            <a:r>
              <a:rPr lang="en-US" baseline="0" dirty="0" err="1" smtClean="0">
                <a:sym typeface="Wingdings" panose="05000000000000000000" pitchFamily="2" charset="2"/>
              </a:rPr>
              <a:t>config</a:t>
            </a:r>
            <a:r>
              <a:rPr lang="en-US" baseline="0" dirty="0" smtClean="0">
                <a:sym typeface="Wingdings" panose="05000000000000000000" pitchFamily="2" charset="2"/>
              </a:rPr>
              <a:t> getting applied</a:t>
            </a:r>
          </a:p>
          <a:p>
            <a:pPr marL="2971800" lvl="6" indent="-228600">
              <a:buAutoNum type="arabicPeriod"/>
            </a:pPr>
            <a:endParaRPr lang="en-US" baseline="0" dirty="0" smtClean="0">
              <a:sym typeface="Wingdings" panose="05000000000000000000" pitchFamily="2" charset="2"/>
            </a:endParaRPr>
          </a:p>
          <a:p>
            <a:pPr marL="2514600" lvl="5" indent="-228600">
              <a:buAutoNum type="arabicPeriod"/>
            </a:pPr>
            <a:endParaRPr lang="en-US" baseline="0" dirty="0" smtClean="0">
              <a:sym typeface="Wingdings" panose="05000000000000000000" pitchFamily="2" charset="2"/>
            </a:endParaRPr>
          </a:p>
          <a:p>
            <a:pPr marL="1600200" lvl="3" indent="-228600">
              <a:buAutoNum type="arabicPeriod"/>
            </a:pPr>
            <a:endParaRPr lang="en-US" dirty="0" smtClean="0">
              <a:sym typeface="Wingdings" panose="05000000000000000000" pitchFamily="2" charset="2"/>
            </a:endParaRPr>
          </a:p>
          <a:p>
            <a:pPr marL="228600" indent="-228600">
              <a:buAutoNum type="arabicPeriod"/>
            </a:pPr>
            <a:endParaRPr lang="en-US" dirty="0" smtClean="0">
              <a:sym typeface="Wingdings" panose="05000000000000000000" pitchFamily="2" charset="2"/>
            </a:endParaRPr>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DE4D9155-71FD-3642-99C8-F49E58D7A522}" type="slidenum">
              <a:rPr lang="nl-NL" smtClean="0"/>
              <a:t>13</a:t>
            </a:fld>
            <a:endParaRPr lang="nl-NL"/>
          </a:p>
        </p:txBody>
      </p:sp>
    </p:spTree>
    <p:extLst>
      <p:ext uri="{BB962C8B-B14F-4D97-AF65-F5344CB8AC3E}">
        <p14:creationId xmlns:p14="http://schemas.microsoft.com/office/powerpoint/2010/main" val="27301165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3" Type="http://schemas.openxmlformats.org/officeDocument/2006/relationships/slideMaster" Target="../slideMasters/slideMaster6.xml"/><Relationship Id="rId2" Type="http://schemas.openxmlformats.org/officeDocument/2006/relationships/tags" Target="../tags/tag1.xml"/><Relationship Id="rId1" Type="http://schemas.openxmlformats.org/officeDocument/2006/relationships/vmlDrawing" Target="../drawings/vmlDrawing1.vml"/><Relationship Id="rId5" Type="http://schemas.openxmlformats.org/officeDocument/2006/relationships/image" Target="../media/image9.emf"/><Relationship Id="rId4" Type="http://schemas.openxmlformats.org/officeDocument/2006/relationships/oleObject" Target="../embeddings/oleObject1.bin"/></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3" Type="http://schemas.openxmlformats.org/officeDocument/2006/relationships/slideMaster" Target="../slideMasters/slideMaster6.xml"/><Relationship Id="rId2" Type="http://schemas.openxmlformats.org/officeDocument/2006/relationships/tags" Target="../tags/tag2.xml"/><Relationship Id="rId1" Type="http://schemas.openxmlformats.org/officeDocument/2006/relationships/vmlDrawing" Target="../drawings/vmlDrawing2.vml"/><Relationship Id="rId5" Type="http://schemas.openxmlformats.org/officeDocument/2006/relationships/image" Target="../media/image9.emf"/><Relationship Id="rId4" Type="http://schemas.openxmlformats.org/officeDocument/2006/relationships/oleObject" Target="../embeddings/oleObject2.bin"/></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jpg"/><Relationship Id="rId1" Type="http://schemas.openxmlformats.org/officeDocument/2006/relationships/slideMaster" Target="../slideMasters/slideMaster7.xml"/><Relationship Id="rId4" Type="http://schemas.openxmlformats.org/officeDocument/2006/relationships/image" Target="../media/image1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g"/><Relationship Id="rId1" Type="http://schemas.openxmlformats.org/officeDocument/2006/relationships/slideMaster" Target="../slideMasters/slideMaster7.xml"/><Relationship Id="rId4" Type="http://schemas.openxmlformats.org/officeDocument/2006/relationships/image" Target="../media/image7.png"/></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Master" Target="../slideMasters/slideMaster7.xml"/><Relationship Id="rId4" Type="http://schemas.openxmlformats.org/officeDocument/2006/relationships/image" Target="../media/image17.jpg"/></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Master" Target="../slideMasters/slideMaster7.xml"/><Relationship Id="rId5" Type="http://schemas.openxmlformats.org/officeDocument/2006/relationships/image" Target="../media/image18.jpg"/><Relationship Id="rId4" Type="http://schemas.openxmlformats.org/officeDocument/2006/relationships/image" Target="../media/image17.jpg"/></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Master" Target="../slideMasters/slideMaster7.xml"/><Relationship Id="rId4" Type="http://schemas.openxmlformats.org/officeDocument/2006/relationships/image" Target="../media/image19.jp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8" name="Rechthoek 7"/>
          <p:cNvSpPr/>
          <p:nvPr userDrawn="1"/>
        </p:nvSpPr>
        <p:spPr>
          <a:xfrm>
            <a:off x="166150" y="169049"/>
            <a:ext cx="11859699" cy="6546795"/>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3" name="Afbeelding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324035" y="1584018"/>
            <a:ext cx="2232960" cy="5201613"/>
          </a:xfrm>
          <a:prstGeom prst="rect">
            <a:avLst/>
          </a:prstGeom>
        </p:spPr>
      </p:pic>
      <p:sp>
        <p:nvSpPr>
          <p:cNvPr id="2" name="Titel 1"/>
          <p:cNvSpPr>
            <a:spLocks noGrp="1"/>
          </p:cNvSpPr>
          <p:nvPr>
            <p:ph type="ctrTitle" hasCustomPrompt="1"/>
          </p:nvPr>
        </p:nvSpPr>
        <p:spPr>
          <a:xfrm>
            <a:off x="1674157" y="1402538"/>
            <a:ext cx="8794377" cy="3540161"/>
          </a:xfrm>
        </p:spPr>
        <p:txBody>
          <a:bodyPr anchor="ctr"/>
          <a:lstStyle>
            <a:lvl1pPr algn="l">
              <a:defRPr sz="6000" b="0" i="0" baseline="0">
                <a:solidFill>
                  <a:schemeClr val="bg1"/>
                </a:solidFill>
                <a:latin typeface="Segoe UI Light" charset="0"/>
                <a:ea typeface="Segoe UI Light" charset="0"/>
                <a:cs typeface="Segoe UI Light" charset="0"/>
              </a:defRPr>
            </a:lvl1pPr>
          </a:lstStyle>
          <a:p>
            <a:r>
              <a:rPr lang="nl-NL" dirty="0" smtClean="0"/>
              <a:t>&lt;Titel presentatie&gt;</a:t>
            </a:r>
            <a:endParaRPr lang="nl-NL" dirty="0"/>
          </a:p>
        </p:txBody>
      </p:sp>
      <p:sp>
        <p:nvSpPr>
          <p:cNvPr id="3" name="Ondertitel 2"/>
          <p:cNvSpPr>
            <a:spLocks noGrp="1"/>
          </p:cNvSpPr>
          <p:nvPr>
            <p:ph type="subTitle" idx="1" hasCustomPrompt="1"/>
          </p:nvPr>
        </p:nvSpPr>
        <p:spPr>
          <a:xfrm>
            <a:off x="838200" y="4942700"/>
            <a:ext cx="7878670" cy="1655762"/>
          </a:xfrm>
        </p:spPr>
        <p:txBody>
          <a:bodyPr/>
          <a:lstStyle>
            <a:lvl1pPr marL="0" indent="0" algn="l">
              <a:buNone/>
              <a:defRPr sz="2400" b="0" i="0">
                <a:solidFill>
                  <a:schemeClr val="bg1"/>
                </a:solidFill>
                <a:latin typeface="Segoe UI Light" charset="0"/>
                <a:ea typeface="Segoe UI Light" charset="0"/>
                <a:cs typeface="Segoe UI Ligh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dirty="0" smtClean="0"/>
              <a:t>&lt;Naam spreker&gt;</a:t>
            </a:r>
          </a:p>
          <a:p>
            <a:r>
              <a:rPr lang="nl-NL" dirty="0" smtClean="0"/>
              <a:t>&lt;@</a:t>
            </a:r>
            <a:r>
              <a:rPr lang="nl-NL" dirty="0" err="1" smtClean="0"/>
              <a:t>twitteraccount</a:t>
            </a:r>
            <a:r>
              <a:rPr lang="nl-NL" dirty="0" smtClean="0"/>
              <a:t>&gt;</a:t>
            </a:r>
          </a:p>
          <a:p>
            <a:r>
              <a:rPr lang="nl-NL" dirty="0" smtClean="0"/>
              <a:t>&lt;</a:t>
            </a:r>
            <a:r>
              <a:rPr lang="nl-NL" dirty="0" err="1" smtClean="0"/>
              <a:t>url</a:t>
            </a:r>
            <a:r>
              <a:rPr lang="nl-NL" dirty="0" smtClean="0"/>
              <a:t>&gt;</a:t>
            </a:r>
            <a:endParaRPr lang="nl-NL" dirty="0"/>
          </a:p>
        </p:txBody>
      </p:sp>
    </p:spTree>
    <p:extLst>
      <p:ext uri="{BB962C8B-B14F-4D97-AF65-F5344CB8AC3E}">
        <p14:creationId xmlns:p14="http://schemas.microsoft.com/office/powerpoint/2010/main" val="105722077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oud met bijschrift">
    <p:spTree>
      <p:nvGrpSpPr>
        <p:cNvPr id="1" name=""/>
        <p:cNvGrpSpPr/>
        <p:nvPr/>
      </p:nvGrpSpPr>
      <p:grpSpPr>
        <a:xfrm>
          <a:off x="0" y="0"/>
          <a:ext cx="0" cy="0"/>
          <a:chOff x="0" y="0"/>
          <a:chExt cx="0" cy="0"/>
        </a:xfrm>
      </p:grpSpPr>
      <p:sp>
        <p:nvSpPr>
          <p:cNvPr id="3" name="Tijdelijke aanduiding voor inhoud 2"/>
          <p:cNvSpPr>
            <a:spLocks noGrp="1"/>
          </p:cNvSpPr>
          <p:nvPr>
            <p:ph idx="1"/>
          </p:nvPr>
        </p:nvSpPr>
        <p:spPr>
          <a:xfrm>
            <a:off x="4953000" y="457200"/>
            <a:ext cx="5063067" cy="60451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tekststijl van het model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5" name="Tijdelijke aanduiding voor datum 4"/>
          <p:cNvSpPr>
            <a:spLocks noGrp="1"/>
          </p:cNvSpPr>
          <p:nvPr>
            <p:ph type="dt" sz="half" idx="10"/>
          </p:nvPr>
        </p:nvSpPr>
        <p:spPr>
          <a:xfrm>
            <a:off x="10511759" y="3430016"/>
            <a:ext cx="1609092" cy="365125"/>
          </a:xfrm>
          <a:prstGeom prst="rect">
            <a:avLst/>
          </a:prstGeom>
        </p:spPr>
        <p:txBody>
          <a:bodyPr/>
          <a:lstStyle/>
          <a:p>
            <a:r>
              <a:rPr lang="nl-NL" smtClean="0"/>
              <a:t>19 oktober 2015</a:t>
            </a:r>
            <a:endParaRPr lang="nl-NL"/>
          </a:p>
        </p:txBody>
      </p:sp>
      <p:sp>
        <p:nvSpPr>
          <p:cNvPr id="7" name="Tijdelijke aanduiding voor dianummer 6"/>
          <p:cNvSpPr>
            <a:spLocks noGrp="1"/>
          </p:cNvSpPr>
          <p:nvPr>
            <p:ph type="sldNum" sz="quarter" idx="12"/>
          </p:nvPr>
        </p:nvSpPr>
        <p:spPr>
          <a:xfrm>
            <a:off x="10601068" y="6011684"/>
            <a:ext cx="1440472" cy="673424"/>
          </a:xfrm>
          <a:prstGeom prst="rect">
            <a:avLst/>
          </a:prstGeom>
        </p:spPr>
        <p:txBody>
          <a:bodyPr/>
          <a:lstStyle/>
          <a:p>
            <a:fld id="{4F03FA8F-ADDC-E54A-8BE6-209F86A1BE86}" type="slidenum">
              <a:rPr lang="nl-NL" smtClean="0"/>
              <a:t>‹#›</a:t>
            </a:fld>
            <a:endParaRPr lang="nl-NL"/>
          </a:p>
        </p:txBody>
      </p:sp>
      <p:sp>
        <p:nvSpPr>
          <p:cNvPr id="8" name="Titel 1"/>
          <p:cNvSpPr>
            <a:spLocks noGrp="1"/>
          </p:cNvSpPr>
          <p:nvPr>
            <p:ph type="title"/>
          </p:nvPr>
        </p:nvSpPr>
        <p:spPr>
          <a:xfrm>
            <a:off x="839788" y="457200"/>
            <a:ext cx="3932237" cy="2972816"/>
          </a:xfrm>
        </p:spPr>
        <p:txBody>
          <a:bodyPr anchor="t"/>
          <a:lstStyle>
            <a:lvl1pPr>
              <a:defRPr sz="3200" b="0" i="0">
                <a:latin typeface="Segoe UI Light" charset="0"/>
                <a:ea typeface="Segoe UI Light" charset="0"/>
                <a:cs typeface="Segoe UI Light" charset="0"/>
              </a:defRPr>
            </a:lvl1pPr>
          </a:lstStyle>
          <a:p>
            <a:r>
              <a:rPr lang="nl-NL" dirty="0" smtClean="0"/>
              <a:t>Titelstijl van model bewerken</a:t>
            </a:r>
            <a:endParaRPr lang="nl-NL" dirty="0"/>
          </a:p>
        </p:txBody>
      </p:sp>
      <p:sp>
        <p:nvSpPr>
          <p:cNvPr id="9" name="Tijdelijke aanduiding voor tekst 3"/>
          <p:cNvSpPr>
            <a:spLocks noGrp="1"/>
          </p:cNvSpPr>
          <p:nvPr>
            <p:ph type="body" sz="half" idx="2"/>
          </p:nvPr>
        </p:nvSpPr>
        <p:spPr>
          <a:xfrm>
            <a:off x="839788" y="3430016"/>
            <a:ext cx="3932237" cy="307238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Klik om de tekststijl van het model te bewerken</a:t>
            </a:r>
          </a:p>
        </p:txBody>
      </p:sp>
      <p:sp>
        <p:nvSpPr>
          <p:cNvPr id="10" name="Tijdelijke aanduiding voor voettekst 4"/>
          <p:cNvSpPr>
            <a:spLocks noGrp="1"/>
          </p:cNvSpPr>
          <p:nvPr>
            <p:ph type="ftr" sz="quarter" idx="3"/>
          </p:nvPr>
        </p:nvSpPr>
        <p:spPr>
          <a:xfrm>
            <a:off x="10511759" y="1667403"/>
            <a:ext cx="1529781" cy="981562"/>
          </a:xfrm>
          <a:prstGeom prst="rect">
            <a:avLst/>
          </a:prstGeom>
        </p:spPr>
        <p:txBody>
          <a:bodyPr/>
          <a:lstStyle>
            <a:lvl1pPr>
              <a:defRPr sz="1600" b="0" i="0">
                <a:solidFill>
                  <a:srgbClr val="FE2620"/>
                </a:solidFill>
                <a:latin typeface="Segoe UI" charset="0"/>
                <a:ea typeface="Segoe UI" charset="0"/>
                <a:cs typeface="Segoe UI" charset="0"/>
              </a:defRPr>
            </a:lvl1pPr>
          </a:lstStyle>
          <a:p>
            <a:endParaRPr lang="nl-NL" dirty="0"/>
          </a:p>
        </p:txBody>
      </p:sp>
    </p:spTree>
    <p:extLst>
      <p:ext uri="{BB962C8B-B14F-4D97-AF65-F5344CB8AC3E}">
        <p14:creationId xmlns:p14="http://schemas.microsoft.com/office/powerpoint/2010/main" val="207054004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Accent Color 3">
    <p:spTree>
      <p:nvGrpSpPr>
        <p:cNvPr id="1" name=""/>
        <p:cNvGrpSpPr/>
        <p:nvPr/>
      </p:nvGrpSpPr>
      <p:grpSpPr>
        <a:xfrm>
          <a:off x="0" y="0"/>
          <a:ext cx="0" cy="0"/>
          <a:chOff x="0" y="0"/>
          <a:chExt cx="0" cy="0"/>
        </a:xfrm>
      </p:grpSpPr>
    </p:spTree>
    <p:extLst>
      <p:ext uri="{BB962C8B-B14F-4D97-AF65-F5344CB8AC3E}">
        <p14:creationId xmlns:p14="http://schemas.microsoft.com/office/powerpoint/2010/main" val="899125418"/>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4823" tIns="44823" rIns="44823" bIns="44823" numCol="1" spcCol="0" rtlCol="0" fromWordArt="0" anchor="ctr" anchorCtr="0" forceAA="0" compatLnSpc="1">
            <a:prstTxWarp prst="textNoShape">
              <a:avLst/>
            </a:prstTxWarp>
            <a:noAutofit/>
          </a:bodyPr>
          <a:lstStyle/>
          <a:p>
            <a:pPr marL="0" marR="0" lvl="0" indent="0" algn="ctr" defTabSz="896094" rtl="0" eaLnBrk="1" fontAlgn="base" latinLnBrk="0" hangingPunct="1">
              <a:lnSpc>
                <a:spcPct val="100000"/>
              </a:lnSpc>
              <a:spcBef>
                <a:spcPct val="0"/>
              </a:spcBef>
              <a:spcAft>
                <a:spcPct val="0"/>
              </a:spcAft>
              <a:buClrTx/>
              <a:buSzTx/>
              <a:buFontTx/>
              <a:buNone/>
              <a:tabLst/>
              <a:defRPr/>
            </a:pPr>
            <a:endParaRPr kumimoji="0" lang="en-US" sz="1730"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2416"/>
            <a:ext cx="11653522" cy="2089751"/>
          </a:xfrm>
        </p:spPr>
        <p:txBody>
          <a:bodyPr/>
          <a:lstStyle>
            <a:lvl1pPr marL="0" indent="0">
              <a:buNone/>
              <a:defRPr sz="3171">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303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6180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8278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099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76087538"/>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79180" indent="-279180">
              <a:buClr>
                <a:schemeClr val="tx1"/>
              </a:buClr>
              <a:buSzPct val="90000"/>
              <a:buFont typeface="Wingdings" panose="05000000000000000000" pitchFamily="2" charset="2"/>
              <a:buChar char="§"/>
              <a:defRPr sz="345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49204" indent="-270027">
              <a:buClr>
                <a:schemeClr val="tx1"/>
              </a:buClr>
              <a:buSzPct val="90000"/>
              <a:buFont typeface="Wingdings" panose="05000000000000000000" pitchFamily="2" charset="2"/>
              <a:buChar char="§"/>
              <a:defRPr sz="3075">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28384" indent="-279180">
              <a:buClr>
                <a:schemeClr val="tx1"/>
              </a:buClr>
              <a:buSzPct val="90000"/>
              <a:buFont typeface="Wingdings" panose="05000000000000000000" pitchFamily="2" charset="2"/>
              <a:buChar char="§"/>
              <a:defRPr sz="269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48066" indent="-219682">
              <a:buClr>
                <a:schemeClr val="tx1"/>
              </a:buClr>
              <a:buSzPct val="90000"/>
              <a:buFont typeface="Wingdings" panose="05000000000000000000" pitchFamily="2" charset="2"/>
              <a:buChar char="§"/>
              <a:defRPr sz="2307">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67748" indent="-219682">
              <a:buClr>
                <a:schemeClr val="tx1"/>
              </a:buClr>
              <a:buSzPct val="90000"/>
              <a:buFont typeface="Wingdings" panose="05000000000000000000" pitchFamily="2" charset="2"/>
              <a:buChar char="§"/>
              <a:defRPr sz="1922">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556" spc="-49"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83481194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ck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79180" indent="-279180">
              <a:buClr>
                <a:schemeClr val="tx1"/>
              </a:buClr>
              <a:buSzPct val="90000"/>
              <a:buFont typeface="Wingdings" panose="05000000000000000000" pitchFamily="2" charset="2"/>
              <a:buChar char="§"/>
              <a:defRPr sz="345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49204" indent="-270027">
              <a:buClr>
                <a:schemeClr val="tx1"/>
              </a:buClr>
              <a:buSzPct val="90000"/>
              <a:buFont typeface="Wingdings" panose="05000000000000000000" pitchFamily="2" charset="2"/>
              <a:buChar char="§"/>
              <a:defRPr sz="3075">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28384" indent="-279180">
              <a:buClr>
                <a:schemeClr val="tx1"/>
              </a:buClr>
              <a:buSzPct val="90000"/>
              <a:buFont typeface="Wingdings" panose="05000000000000000000" pitchFamily="2" charset="2"/>
              <a:buChar char="§"/>
              <a:defRPr sz="269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48066" indent="-219682">
              <a:buClr>
                <a:schemeClr val="tx1"/>
              </a:buClr>
              <a:buSzPct val="90000"/>
              <a:buFont typeface="Wingdings" panose="05000000000000000000" pitchFamily="2" charset="2"/>
              <a:buChar char="§"/>
              <a:defRPr sz="2307">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67748" indent="-219682">
              <a:buClr>
                <a:schemeClr val="tx1"/>
              </a:buClr>
              <a:buSzPct val="90000"/>
              <a:buFont typeface="Wingdings" panose="05000000000000000000" pitchFamily="2" charset="2"/>
              <a:buChar char="§"/>
              <a:defRPr sz="1922">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683790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cSld name="Black Layout - Title and Content">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flip="none" rotWithShape="1">
                  <a:gsLst>
                    <a:gs pos="417">
                      <a:srgbClr val="FFFFFF"/>
                    </a:gs>
                    <a:gs pos="100000">
                      <a:srgbClr val="FFFFFF"/>
                    </a:gs>
                  </a:gsLst>
                  <a:lin ang="5400000" scaled="0"/>
                  <a:tileRect/>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249" y="1447800"/>
            <a:ext cx="11151917" cy="218480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3256396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2972816"/>
          </a:xfrm>
        </p:spPr>
        <p:txBody>
          <a:bodyPr anchor="t"/>
          <a:lstStyle>
            <a:lvl1pPr>
              <a:defRPr sz="3200"/>
            </a:lvl1pPr>
          </a:lstStyle>
          <a:p>
            <a:r>
              <a:rPr lang="nl-NL" dirty="0" smtClean="0"/>
              <a:t>Titelstijl van model bewerken</a:t>
            </a:r>
            <a:endParaRPr lang="nl-NL" dirty="0"/>
          </a:p>
        </p:txBody>
      </p:sp>
      <p:sp>
        <p:nvSpPr>
          <p:cNvPr id="3" name="Tijdelijke aanduiding voor afbeelding 2"/>
          <p:cNvSpPr>
            <a:spLocks noGrp="1"/>
          </p:cNvSpPr>
          <p:nvPr>
            <p:ph type="pic" idx="1"/>
          </p:nvPr>
        </p:nvSpPr>
        <p:spPr>
          <a:xfrm>
            <a:off x="5113868" y="457201"/>
            <a:ext cx="4986866" cy="60452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839788" y="3430016"/>
            <a:ext cx="3932237" cy="307238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Klik om de tekststijl van het model te bewerken</a:t>
            </a:r>
          </a:p>
        </p:txBody>
      </p:sp>
      <p:sp>
        <p:nvSpPr>
          <p:cNvPr id="5" name="Tijdelijke aanduiding voor datum 4"/>
          <p:cNvSpPr>
            <a:spLocks noGrp="1"/>
          </p:cNvSpPr>
          <p:nvPr>
            <p:ph type="dt" sz="half" idx="10"/>
          </p:nvPr>
        </p:nvSpPr>
        <p:spPr>
          <a:xfrm>
            <a:off x="10511759" y="3430016"/>
            <a:ext cx="1609092" cy="365125"/>
          </a:xfrm>
          <a:prstGeom prst="rect">
            <a:avLst/>
          </a:prstGeom>
        </p:spPr>
        <p:txBody>
          <a:bodyPr/>
          <a:lstStyle/>
          <a:p>
            <a:r>
              <a:rPr lang="nl-NL" smtClean="0"/>
              <a:t>19 oktober 2015</a:t>
            </a:r>
            <a:endParaRPr lang="nl-NL"/>
          </a:p>
        </p:txBody>
      </p:sp>
      <p:sp>
        <p:nvSpPr>
          <p:cNvPr id="7" name="Tijdelijke aanduiding voor dianummer 6"/>
          <p:cNvSpPr>
            <a:spLocks noGrp="1"/>
          </p:cNvSpPr>
          <p:nvPr>
            <p:ph type="sldNum" sz="quarter" idx="12"/>
          </p:nvPr>
        </p:nvSpPr>
        <p:spPr>
          <a:xfrm>
            <a:off x="10601068" y="6011684"/>
            <a:ext cx="1440472" cy="673424"/>
          </a:xfrm>
          <a:prstGeom prst="rect">
            <a:avLst/>
          </a:prstGeom>
        </p:spPr>
        <p:txBody>
          <a:bodyPr/>
          <a:lstStyle/>
          <a:p>
            <a:fld id="{4F03FA8F-ADDC-E54A-8BE6-209F86A1BE86}" type="slidenum">
              <a:rPr lang="nl-NL" smtClean="0"/>
              <a:t>‹#›</a:t>
            </a:fld>
            <a:endParaRPr lang="nl-NL"/>
          </a:p>
        </p:txBody>
      </p:sp>
      <p:sp>
        <p:nvSpPr>
          <p:cNvPr id="8" name="Tijdelijke aanduiding voor voettekst 4"/>
          <p:cNvSpPr>
            <a:spLocks noGrp="1"/>
          </p:cNvSpPr>
          <p:nvPr>
            <p:ph type="ftr" sz="quarter" idx="3"/>
          </p:nvPr>
        </p:nvSpPr>
        <p:spPr>
          <a:xfrm>
            <a:off x="10511759" y="1667403"/>
            <a:ext cx="1529781" cy="981562"/>
          </a:xfrm>
          <a:prstGeom prst="rect">
            <a:avLst/>
          </a:prstGeom>
        </p:spPr>
        <p:txBody>
          <a:bodyPr/>
          <a:lstStyle>
            <a:lvl1pPr>
              <a:defRPr sz="1600" b="0" i="0">
                <a:solidFill>
                  <a:srgbClr val="FE2620"/>
                </a:solidFill>
                <a:latin typeface="Segoe UI" charset="0"/>
                <a:ea typeface="Segoe UI" charset="0"/>
                <a:cs typeface="Segoe UI" charset="0"/>
              </a:defRPr>
            </a:lvl1pPr>
          </a:lstStyle>
          <a:p>
            <a:endParaRPr lang="nl-NL" dirty="0"/>
          </a:p>
        </p:txBody>
      </p:sp>
    </p:spTree>
    <p:extLst>
      <p:ext uri="{BB962C8B-B14F-4D97-AF65-F5344CB8AC3E}">
        <p14:creationId xmlns:p14="http://schemas.microsoft.com/office/powerpoint/2010/main" val="174146990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eldia">
    <p:spTree>
      <p:nvGrpSpPr>
        <p:cNvPr id="1" name=""/>
        <p:cNvGrpSpPr/>
        <p:nvPr/>
      </p:nvGrpSpPr>
      <p:grpSpPr>
        <a:xfrm>
          <a:off x="0" y="0"/>
          <a:ext cx="0" cy="0"/>
          <a:chOff x="0" y="0"/>
          <a:chExt cx="0" cy="0"/>
        </a:xfrm>
      </p:grpSpPr>
      <p:sp>
        <p:nvSpPr>
          <p:cNvPr id="8" name="Rechthoek 7"/>
          <p:cNvSpPr/>
          <p:nvPr userDrawn="1"/>
        </p:nvSpPr>
        <p:spPr>
          <a:xfrm>
            <a:off x="166150" y="169049"/>
            <a:ext cx="11859699" cy="6546795"/>
          </a:xfrm>
          <a:prstGeom prst="rect">
            <a:avLst/>
          </a:prstGeom>
          <a:solidFill>
            <a:srgbClr val="FE26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0" name="Afbeelding 9"/>
          <p:cNvPicPr>
            <a:picLocks noChangeAspect="1"/>
          </p:cNvPicPr>
          <p:nvPr userDrawn="1"/>
        </p:nvPicPr>
        <p:blipFill>
          <a:blip r:embed="rId2"/>
          <a:stretch>
            <a:fillRect/>
          </a:stretch>
        </p:blipFill>
        <p:spPr>
          <a:xfrm>
            <a:off x="2301156" y="1950610"/>
            <a:ext cx="6226547" cy="1173590"/>
          </a:xfrm>
          <a:prstGeom prst="rect">
            <a:avLst/>
          </a:prstGeom>
        </p:spPr>
      </p:pic>
      <p:sp>
        <p:nvSpPr>
          <p:cNvPr id="11" name="Rechthoek 10"/>
          <p:cNvSpPr/>
          <p:nvPr userDrawn="1"/>
        </p:nvSpPr>
        <p:spPr>
          <a:xfrm>
            <a:off x="4453467" y="3387747"/>
            <a:ext cx="7738533" cy="82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a:p>
        </p:txBody>
      </p:sp>
      <p:sp>
        <p:nvSpPr>
          <p:cNvPr id="9" name="Ondertitel 2"/>
          <p:cNvSpPr txBox="1">
            <a:spLocks/>
          </p:cNvSpPr>
          <p:nvPr userDrawn="1"/>
        </p:nvSpPr>
        <p:spPr>
          <a:xfrm>
            <a:off x="8195732" y="6189133"/>
            <a:ext cx="4113966" cy="2365641"/>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buFontTx/>
              <a:buNone/>
              <a:defRPr sz="2400" b="0" i="0" kern="1200" baseline="0">
                <a:solidFill>
                  <a:schemeClr val="bg1"/>
                </a:solidFill>
                <a:latin typeface="Segoe UI Light" charset="0"/>
                <a:ea typeface="Segoe UI Light" charset="0"/>
                <a:cs typeface="Segoe UI Light" charset="0"/>
              </a:defRPr>
            </a:lvl1pPr>
            <a:lvl2pPr marL="457200" indent="0" algn="ctr" defTabSz="914400" rtl="0" eaLnBrk="1" latinLnBrk="0" hangingPunct="1">
              <a:lnSpc>
                <a:spcPct val="90000"/>
              </a:lnSpc>
              <a:spcBef>
                <a:spcPts val="500"/>
              </a:spcBef>
              <a:buFontTx/>
              <a:buNone/>
              <a:defRPr sz="2000" b="0" i="0" kern="1200">
                <a:solidFill>
                  <a:schemeClr val="tx1">
                    <a:lumMod val="65000"/>
                    <a:lumOff val="35000"/>
                  </a:schemeClr>
                </a:solidFill>
                <a:latin typeface="Segoe UI Light" charset="0"/>
                <a:ea typeface="Segoe UI Light" charset="0"/>
                <a:cs typeface="Segoe UI Light" charset="0"/>
              </a:defRPr>
            </a:lvl2pPr>
            <a:lvl3pPr marL="914400" indent="0" algn="ctr" defTabSz="914400" rtl="0" eaLnBrk="1" latinLnBrk="0" hangingPunct="1">
              <a:lnSpc>
                <a:spcPct val="90000"/>
              </a:lnSpc>
              <a:spcBef>
                <a:spcPts val="500"/>
              </a:spcBef>
              <a:buFontTx/>
              <a:buNone/>
              <a:defRPr sz="1800" b="0" i="0" kern="1200">
                <a:solidFill>
                  <a:schemeClr val="tx1">
                    <a:lumMod val="65000"/>
                    <a:lumOff val="35000"/>
                  </a:schemeClr>
                </a:solidFill>
                <a:latin typeface="Segoe UI Light" charset="0"/>
                <a:ea typeface="Segoe UI Light" charset="0"/>
                <a:cs typeface="Segoe UI Light" charset="0"/>
              </a:defRPr>
            </a:lvl3pPr>
            <a:lvl4pPr marL="1371600" indent="0" algn="ctr" defTabSz="914400" rtl="0" eaLnBrk="1" latinLnBrk="0" hangingPunct="1">
              <a:lnSpc>
                <a:spcPct val="90000"/>
              </a:lnSpc>
              <a:spcBef>
                <a:spcPts val="500"/>
              </a:spcBef>
              <a:buFontTx/>
              <a:buNone/>
              <a:defRPr sz="1600" b="0" i="0" kern="1200">
                <a:solidFill>
                  <a:schemeClr val="tx1">
                    <a:lumMod val="65000"/>
                    <a:lumOff val="35000"/>
                  </a:schemeClr>
                </a:solidFill>
                <a:latin typeface="Segoe UI Light" charset="0"/>
                <a:ea typeface="Segoe UI Light" charset="0"/>
                <a:cs typeface="Segoe UI Light" charset="0"/>
              </a:defRPr>
            </a:lvl4pPr>
            <a:lvl5pPr marL="1828800" indent="0" algn="ctr" defTabSz="914400" rtl="0" eaLnBrk="1" latinLnBrk="0" hangingPunct="1">
              <a:lnSpc>
                <a:spcPct val="90000"/>
              </a:lnSpc>
              <a:spcBef>
                <a:spcPts val="500"/>
              </a:spcBef>
              <a:buFontTx/>
              <a:buNone/>
              <a:defRPr sz="1600" b="0" i="0" kern="1200">
                <a:solidFill>
                  <a:schemeClr val="tx1">
                    <a:lumMod val="65000"/>
                    <a:lumOff val="35000"/>
                  </a:schemeClr>
                </a:solidFill>
                <a:latin typeface="Segoe UI Light" charset="0"/>
                <a:ea typeface="Segoe UI Light" charset="0"/>
                <a:cs typeface="Segoe UI Light" charset="0"/>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nl-NL" sz="1400" dirty="0" err="1" smtClean="0"/>
              <a:t>Azure</a:t>
            </a:r>
            <a:r>
              <a:rPr lang="nl-NL" sz="1400" dirty="0" smtClean="0"/>
              <a:t> University is </a:t>
            </a:r>
            <a:r>
              <a:rPr lang="nl-NL" sz="1400" dirty="0" err="1" smtClean="0"/>
              <a:t>powered</a:t>
            </a:r>
            <a:r>
              <a:rPr lang="nl-NL" sz="1400" baseline="0" dirty="0" smtClean="0"/>
              <a:t> </a:t>
            </a:r>
            <a:r>
              <a:rPr lang="nl-NL" sz="1400" baseline="0" dirty="0" err="1" smtClean="0"/>
              <a:t>by</a:t>
            </a:r>
            <a:r>
              <a:rPr lang="nl-NL" sz="1400" baseline="0" dirty="0" smtClean="0"/>
              <a:t> </a:t>
            </a:r>
            <a:endParaRPr lang="nl-NL" sz="1400" dirty="0"/>
          </a:p>
        </p:txBody>
      </p:sp>
      <p:pic>
        <p:nvPicPr>
          <p:cNvPr id="6" name="Afbeelding 5"/>
          <p:cNvPicPr>
            <a:picLocks noChangeAspect="1"/>
          </p:cNvPicPr>
          <p:nvPr userDrawn="1"/>
        </p:nvPicPr>
        <p:blipFill>
          <a:blip r:embed="rId3"/>
          <a:stretch>
            <a:fillRect/>
          </a:stretch>
        </p:blipFill>
        <p:spPr>
          <a:xfrm>
            <a:off x="10680699" y="6305414"/>
            <a:ext cx="1130712" cy="213919"/>
          </a:xfrm>
          <a:prstGeom prst="rect">
            <a:avLst/>
          </a:prstGeom>
        </p:spPr>
      </p:pic>
    </p:spTree>
    <p:extLst>
      <p:ext uri="{BB962C8B-B14F-4D97-AF65-F5344CB8AC3E}">
        <p14:creationId xmlns:p14="http://schemas.microsoft.com/office/powerpoint/2010/main" val="859383444"/>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517945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36961183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991079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Only - Blu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80395433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57958435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7818280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52411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en object">
    <p:spTree>
      <p:nvGrpSpPr>
        <p:cNvPr id="1" name=""/>
        <p:cNvGrpSpPr/>
        <p:nvPr/>
      </p:nvGrpSpPr>
      <p:grpSpPr>
        <a:xfrm>
          <a:off x="0" y="0"/>
          <a:ext cx="0" cy="0"/>
          <a:chOff x="0" y="0"/>
          <a:chExt cx="0" cy="0"/>
        </a:xfrm>
      </p:grpSpPr>
      <p:sp>
        <p:nvSpPr>
          <p:cNvPr id="3" name="Tijdelijke aanduiding voor inhoud 2"/>
          <p:cNvSpPr>
            <a:spLocks noGrp="1"/>
          </p:cNvSpPr>
          <p:nvPr>
            <p:ph idx="1"/>
          </p:nvPr>
        </p:nvSpPr>
        <p:spPr>
          <a:xfrm>
            <a:off x="839788" y="1825625"/>
            <a:ext cx="9099561" cy="4751908"/>
          </a:xfrm>
        </p:spPr>
        <p:txBody>
          <a:bodyPr/>
          <a:lstStyle/>
          <a:p>
            <a:pPr lvl="0"/>
            <a:r>
              <a:rPr lang="nl-NL" dirty="0" smtClean="0"/>
              <a:t>Klik om de tekststijl van het model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nl-NL" dirty="0"/>
          </a:p>
        </p:txBody>
      </p:sp>
      <p:sp>
        <p:nvSpPr>
          <p:cNvPr id="7" name="Tijdelijke aanduiding voor voettekst 4"/>
          <p:cNvSpPr txBox="1">
            <a:spLocks/>
          </p:cNvSpPr>
          <p:nvPr userDrawn="1"/>
        </p:nvSpPr>
        <p:spPr>
          <a:xfrm>
            <a:off x="10511759" y="2139182"/>
            <a:ext cx="4189790" cy="365125"/>
          </a:xfrm>
          <a:prstGeom prst="rect">
            <a:avLst/>
          </a:prstGeom>
        </p:spPr>
        <p:txBody>
          <a:bodyP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nl-NL"/>
          </a:p>
        </p:txBody>
      </p:sp>
      <p:sp>
        <p:nvSpPr>
          <p:cNvPr id="15" name="Footer Placeholder 14"/>
          <p:cNvSpPr>
            <a:spLocks noGrp="1"/>
          </p:cNvSpPr>
          <p:nvPr>
            <p:ph type="ftr" sz="quarter" idx="11"/>
          </p:nvPr>
        </p:nvSpPr>
        <p:spPr>
          <a:xfrm>
            <a:off x="10511759" y="1667403"/>
            <a:ext cx="1529781" cy="981562"/>
          </a:xfrm>
          <a:prstGeom prst="rect">
            <a:avLst/>
          </a:prstGeom>
        </p:spPr>
        <p:txBody>
          <a:bodyPr/>
          <a:lstStyle/>
          <a:p>
            <a:endParaRPr lang="nl-NL" dirty="0"/>
          </a:p>
        </p:txBody>
      </p:sp>
      <p:sp>
        <p:nvSpPr>
          <p:cNvPr id="17" name="Title 16"/>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599425"/>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2883890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96775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Only - Blu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556950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804705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53585814"/>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99627782"/>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69040533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96792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Only - Blu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5379307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450454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en object wit">
    <p:spTree>
      <p:nvGrpSpPr>
        <p:cNvPr id="1" name=""/>
        <p:cNvGrpSpPr/>
        <p:nvPr/>
      </p:nvGrpSpPr>
      <p:grpSpPr>
        <a:xfrm>
          <a:off x="0" y="0"/>
          <a:ext cx="0" cy="0"/>
          <a:chOff x="0" y="0"/>
          <a:chExt cx="0" cy="0"/>
        </a:xfrm>
      </p:grpSpPr>
      <p:sp>
        <p:nvSpPr>
          <p:cNvPr id="5" name="Rectangle 4"/>
          <p:cNvSpPr/>
          <p:nvPr userDrawn="1"/>
        </p:nvSpPr>
        <p:spPr>
          <a:xfrm>
            <a:off x="0" y="1"/>
            <a:ext cx="10439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p:cNvSpPr>
            <a:spLocks noGrp="1"/>
          </p:cNvSpPr>
          <p:nvPr>
            <p:ph type="title"/>
          </p:nvPr>
        </p:nvSpPr>
        <p:spPr>
          <a:xfrm>
            <a:off x="839788" y="414938"/>
            <a:ext cx="9099561" cy="1329338"/>
          </a:xfrm>
        </p:spPr>
        <p:txBody>
          <a:bodyPr/>
          <a:lstStyle>
            <a:lvl1pPr>
              <a:defRPr b="0" i="0">
                <a:latin typeface="Segoe UI Light" charset="0"/>
                <a:ea typeface="Segoe UI Light" charset="0"/>
                <a:cs typeface="Segoe UI Light" charset="0"/>
              </a:defRPr>
            </a:lvl1pPr>
          </a:lstStyle>
          <a:p>
            <a:r>
              <a:rPr lang="nl-NL" dirty="0" smtClean="0"/>
              <a:t>Titelstijl van model bewerken</a:t>
            </a:r>
            <a:endParaRPr lang="nl-NL" dirty="0"/>
          </a:p>
        </p:txBody>
      </p:sp>
      <p:sp>
        <p:nvSpPr>
          <p:cNvPr id="3" name="Tijdelijke aanduiding voor inhoud 2"/>
          <p:cNvSpPr>
            <a:spLocks noGrp="1"/>
          </p:cNvSpPr>
          <p:nvPr>
            <p:ph idx="1"/>
          </p:nvPr>
        </p:nvSpPr>
        <p:spPr>
          <a:xfrm>
            <a:off x="839788" y="1825625"/>
            <a:ext cx="9099561" cy="4751908"/>
          </a:xfrm>
        </p:spPr>
        <p:txBody>
          <a:bodyPr/>
          <a:lstStyle/>
          <a:p>
            <a:pPr lvl="0"/>
            <a:r>
              <a:rPr lang="nl-NL" smtClean="0"/>
              <a:t>Klik om de tekststijl van het model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7" name="Tijdelijke aanduiding voor voettekst 4"/>
          <p:cNvSpPr txBox="1">
            <a:spLocks/>
          </p:cNvSpPr>
          <p:nvPr userDrawn="1"/>
        </p:nvSpPr>
        <p:spPr>
          <a:xfrm>
            <a:off x="10511759" y="2139182"/>
            <a:ext cx="4189790" cy="365125"/>
          </a:xfrm>
          <a:prstGeom prst="rect">
            <a:avLst/>
          </a:prstGeom>
        </p:spPr>
        <p:txBody>
          <a:bodyPr/>
          <a:ls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nl-NL"/>
          </a:p>
        </p:txBody>
      </p:sp>
      <p:sp>
        <p:nvSpPr>
          <p:cNvPr id="10" name="Tijdelijke aanduiding voor voettekst 4"/>
          <p:cNvSpPr>
            <a:spLocks noGrp="1"/>
          </p:cNvSpPr>
          <p:nvPr>
            <p:ph type="ftr" sz="quarter" idx="3"/>
          </p:nvPr>
        </p:nvSpPr>
        <p:spPr>
          <a:xfrm>
            <a:off x="10511759" y="1667403"/>
            <a:ext cx="1529781" cy="981562"/>
          </a:xfrm>
          <a:prstGeom prst="rect">
            <a:avLst/>
          </a:prstGeom>
        </p:spPr>
        <p:txBody>
          <a:bodyPr/>
          <a:lstStyle>
            <a:lvl1pPr>
              <a:defRPr sz="1600" b="0" i="0">
                <a:solidFill>
                  <a:srgbClr val="FE2620"/>
                </a:solidFill>
                <a:latin typeface="Segoe UI" charset="0"/>
                <a:ea typeface="Segoe UI" charset="0"/>
                <a:cs typeface="Segoe UI" charset="0"/>
              </a:defRPr>
            </a:lvl1pPr>
          </a:lstStyle>
          <a:p>
            <a:endParaRPr lang="nl-NL" dirty="0"/>
          </a:p>
        </p:txBody>
      </p:sp>
    </p:spTree>
    <p:extLst>
      <p:ext uri="{BB962C8B-B14F-4D97-AF65-F5344CB8AC3E}">
        <p14:creationId xmlns:p14="http://schemas.microsoft.com/office/powerpoint/2010/main" val="3474835596"/>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25317907"/>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863565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64324252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19100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Only - Blu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8811554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489130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6960807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359016" y="2084186"/>
            <a:ext cx="7172009" cy="1793104"/>
          </a:xfrm>
          <a:noFill/>
        </p:spPr>
        <p:txBody>
          <a:bodyPr lIns="146304" tIns="91440" rIns="146304" bIns="91440" anchor="t" anchorCtr="0"/>
          <a:lstStyle>
            <a:lvl1pPr>
              <a:defRPr sz="6275" spc="-98" baseline="0">
                <a:gradFill>
                  <a:gsLst>
                    <a:gs pos="16162">
                      <a:schemeClr val="tx1"/>
                    </a:gs>
                    <a:gs pos="43000">
                      <a:schemeClr val="tx1"/>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4" hasCustomPrompt="1"/>
          </p:nvPr>
        </p:nvSpPr>
        <p:spPr bwMode="auto">
          <a:xfrm>
            <a:off x="359016" y="3877270"/>
            <a:ext cx="7172009" cy="1703449"/>
          </a:xfrm>
        </p:spPr>
        <p:txBody>
          <a:bodyPr tIns="109728" bIns="109728">
            <a:noAutofit/>
          </a:bodyPr>
          <a:lstStyle>
            <a:lvl1pPr marL="0" indent="0">
              <a:spcBef>
                <a:spcPts val="0"/>
              </a:spcBef>
              <a:buNone/>
              <a:defRPr sz="3660">
                <a:gradFill>
                  <a:gsLst>
                    <a:gs pos="16162">
                      <a:schemeClr val="tx1"/>
                    </a:gs>
                    <a:gs pos="43000">
                      <a:schemeClr val="tx1"/>
                    </a:gs>
                  </a:gsLst>
                  <a:lin ang="5400000" scaled="0"/>
                </a:gradFill>
              </a:defRPr>
            </a:lvl1pPr>
          </a:lstStyle>
          <a:p>
            <a:pPr lvl="0"/>
            <a:r>
              <a:rPr lang="en-US" dirty="0" smtClean="0"/>
              <a:t>Speaker Name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642053" y="6118655"/>
            <a:ext cx="1344808" cy="268966"/>
          </a:xfrm>
          <a:prstGeom prst="rect">
            <a:avLst/>
          </a:prstGeom>
        </p:spPr>
      </p:pic>
      <p:grpSp>
        <p:nvGrpSpPr>
          <p:cNvPr id="4" name="Group 3"/>
          <p:cNvGrpSpPr/>
          <p:nvPr userDrawn="1"/>
        </p:nvGrpSpPr>
        <p:grpSpPr>
          <a:xfrm>
            <a:off x="7531024" y="2173847"/>
            <a:ext cx="4328444" cy="3317199"/>
            <a:chOff x="6362728" y="1485604"/>
            <a:chExt cx="5396739" cy="4275173"/>
          </a:xfrm>
        </p:grpSpPr>
        <p:sp>
          <p:nvSpPr>
            <p:cNvPr id="12" name="Freeform 11"/>
            <p:cNvSpPr>
              <a:spLocks/>
            </p:cNvSpPr>
            <p:nvPr userDrawn="1"/>
          </p:nvSpPr>
          <p:spPr bwMode="auto">
            <a:xfrm>
              <a:off x="10286428" y="2540869"/>
              <a:ext cx="1228270" cy="499194"/>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554"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solidFill>
                  <a:srgbClr val="FFFFFF"/>
                </a:solidFill>
                <a:effectLst/>
                <a:uLnTx/>
                <a:uFillTx/>
                <a:latin typeface="Segoe UI"/>
                <a:ea typeface="+mn-ea"/>
                <a:cs typeface="+mn-cs"/>
              </a:endParaRPr>
            </a:p>
          </p:txBody>
        </p:sp>
        <p:grpSp>
          <p:nvGrpSpPr>
            <p:cNvPr id="13" name="Group 12"/>
            <p:cNvGrpSpPr/>
            <p:nvPr userDrawn="1"/>
          </p:nvGrpSpPr>
          <p:grpSpPr bwMode="auto">
            <a:xfrm>
              <a:off x="6362728" y="3629515"/>
              <a:ext cx="5396739" cy="2131262"/>
              <a:chOff x="8040688" y="7151688"/>
              <a:chExt cx="6745287" cy="2663825"/>
            </a:xfrm>
          </p:grpSpPr>
          <p:sp>
            <p:nvSpPr>
              <p:cNvPr id="14" name="Freeform 5"/>
              <p:cNvSpPr>
                <a:spLocks noEditPoints="1"/>
              </p:cNvSpPr>
              <p:nvPr userDrawn="1"/>
            </p:nvSpPr>
            <p:spPr bwMode="auto">
              <a:xfrm>
                <a:off x="10498138" y="7808913"/>
                <a:ext cx="776287" cy="774700"/>
              </a:xfrm>
              <a:custGeom>
                <a:avLst/>
                <a:gdLst>
                  <a:gd name="T0" fmla="*/ 50 w 221"/>
                  <a:gd name="T1" fmla="*/ 202 h 220"/>
                  <a:gd name="T2" fmla="*/ 73 w 221"/>
                  <a:gd name="T3" fmla="*/ 186 h 220"/>
                  <a:gd name="T4" fmla="*/ 86 w 221"/>
                  <a:gd name="T5" fmla="*/ 183 h 220"/>
                  <a:gd name="T6" fmla="*/ 95 w 221"/>
                  <a:gd name="T7" fmla="*/ 185 h 220"/>
                  <a:gd name="T8" fmla="*/ 109 w 221"/>
                  <a:gd name="T9" fmla="*/ 214 h 220"/>
                  <a:gd name="T10" fmla="*/ 133 w 221"/>
                  <a:gd name="T11" fmla="*/ 218 h 220"/>
                  <a:gd name="T12" fmla="*/ 138 w 221"/>
                  <a:gd name="T13" fmla="*/ 191 h 220"/>
                  <a:gd name="T14" fmla="*/ 145 w 221"/>
                  <a:gd name="T15" fmla="*/ 179 h 220"/>
                  <a:gd name="T16" fmla="*/ 153 w 221"/>
                  <a:gd name="T17" fmla="*/ 174 h 220"/>
                  <a:gd name="T18" fmla="*/ 183 w 221"/>
                  <a:gd name="T19" fmla="*/ 184 h 220"/>
                  <a:gd name="T20" fmla="*/ 202 w 221"/>
                  <a:gd name="T21" fmla="*/ 170 h 220"/>
                  <a:gd name="T22" fmla="*/ 187 w 221"/>
                  <a:gd name="T23" fmla="*/ 148 h 220"/>
                  <a:gd name="T24" fmla="*/ 183 w 221"/>
                  <a:gd name="T25" fmla="*/ 134 h 220"/>
                  <a:gd name="T26" fmla="*/ 186 w 221"/>
                  <a:gd name="T27" fmla="*/ 125 h 220"/>
                  <a:gd name="T28" fmla="*/ 215 w 221"/>
                  <a:gd name="T29" fmla="*/ 111 h 220"/>
                  <a:gd name="T30" fmla="*/ 218 w 221"/>
                  <a:gd name="T31" fmla="*/ 88 h 220"/>
                  <a:gd name="T32" fmla="*/ 191 w 221"/>
                  <a:gd name="T33" fmla="*/ 83 h 220"/>
                  <a:gd name="T34" fmla="*/ 179 w 221"/>
                  <a:gd name="T35" fmla="*/ 76 h 220"/>
                  <a:gd name="T36" fmla="*/ 175 w 221"/>
                  <a:gd name="T37" fmla="*/ 67 h 220"/>
                  <a:gd name="T38" fmla="*/ 185 w 221"/>
                  <a:gd name="T39" fmla="*/ 37 h 220"/>
                  <a:gd name="T40" fmla="*/ 171 w 221"/>
                  <a:gd name="T41" fmla="*/ 18 h 220"/>
                  <a:gd name="T42" fmla="*/ 148 w 221"/>
                  <a:gd name="T43" fmla="*/ 34 h 220"/>
                  <a:gd name="T44" fmla="*/ 135 w 221"/>
                  <a:gd name="T45" fmla="*/ 37 h 220"/>
                  <a:gd name="T46" fmla="*/ 126 w 221"/>
                  <a:gd name="T47" fmla="*/ 34 h 220"/>
                  <a:gd name="T48" fmla="*/ 112 w 221"/>
                  <a:gd name="T49" fmla="*/ 6 h 220"/>
                  <a:gd name="T50" fmla="*/ 88 w 221"/>
                  <a:gd name="T51" fmla="*/ 2 h 220"/>
                  <a:gd name="T52" fmla="*/ 83 w 221"/>
                  <a:gd name="T53" fmla="*/ 29 h 220"/>
                  <a:gd name="T54" fmla="*/ 68 w 221"/>
                  <a:gd name="T55" fmla="*/ 46 h 220"/>
                  <a:gd name="T56" fmla="*/ 38 w 221"/>
                  <a:gd name="T57" fmla="*/ 35 h 220"/>
                  <a:gd name="T58" fmla="*/ 19 w 221"/>
                  <a:gd name="T59" fmla="*/ 49 h 220"/>
                  <a:gd name="T60" fmla="*/ 34 w 221"/>
                  <a:gd name="T61" fmla="*/ 72 h 220"/>
                  <a:gd name="T62" fmla="*/ 35 w 221"/>
                  <a:gd name="T63" fmla="*/ 96 h 220"/>
                  <a:gd name="T64" fmla="*/ 6 w 221"/>
                  <a:gd name="T65" fmla="*/ 109 h 220"/>
                  <a:gd name="T66" fmla="*/ 3 w 221"/>
                  <a:gd name="T67" fmla="*/ 132 h 220"/>
                  <a:gd name="T68" fmla="*/ 30 w 221"/>
                  <a:gd name="T69" fmla="*/ 137 h 220"/>
                  <a:gd name="T70" fmla="*/ 46 w 221"/>
                  <a:gd name="T71" fmla="*/ 152 h 220"/>
                  <a:gd name="T72" fmla="*/ 46 w 221"/>
                  <a:gd name="T73" fmla="*/ 166 h 220"/>
                  <a:gd name="T74" fmla="*/ 37 w 221"/>
                  <a:gd name="T75" fmla="*/ 192 h 220"/>
                  <a:gd name="T76" fmla="*/ 78 w 221"/>
                  <a:gd name="T77" fmla="*/ 85 h 220"/>
                  <a:gd name="T78" fmla="*/ 142 w 221"/>
                  <a:gd name="T79" fmla="*/ 1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1" h="220">
                    <a:moveTo>
                      <a:pt x="37" y="192"/>
                    </a:moveTo>
                    <a:cubicBezTo>
                      <a:pt x="50" y="202"/>
                      <a:pt x="50" y="202"/>
                      <a:pt x="50" y="202"/>
                    </a:cubicBezTo>
                    <a:cubicBezTo>
                      <a:pt x="52" y="203"/>
                      <a:pt x="56" y="203"/>
                      <a:pt x="59" y="201"/>
                    </a:cubicBezTo>
                    <a:cubicBezTo>
                      <a:pt x="73" y="186"/>
                      <a:pt x="73" y="186"/>
                      <a:pt x="73" y="186"/>
                    </a:cubicBezTo>
                    <a:cubicBezTo>
                      <a:pt x="78" y="181"/>
                      <a:pt x="82" y="181"/>
                      <a:pt x="85" y="183"/>
                    </a:cubicBezTo>
                    <a:cubicBezTo>
                      <a:pt x="86" y="183"/>
                      <a:pt x="86" y="183"/>
                      <a:pt x="86" y="183"/>
                    </a:cubicBezTo>
                    <a:cubicBezTo>
                      <a:pt x="89" y="184"/>
                      <a:pt x="92" y="185"/>
                      <a:pt x="95" y="185"/>
                    </a:cubicBezTo>
                    <a:cubicBezTo>
                      <a:pt x="95" y="185"/>
                      <a:pt x="95" y="185"/>
                      <a:pt x="95" y="185"/>
                    </a:cubicBezTo>
                    <a:cubicBezTo>
                      <a:pt x="99" y="186"/>
                      <a:pt x="103" y="188"/>
                      <a:pt x="105" y="195"/>
                    </a:cubicBezTo>
                    <a:cubicBezTo>
                      <a:pt x="109" y="214"/>
                      <a:pt x="109" y="214"/>
                      <a:pt x="109" y="214"/>
                    </a:cubicBezTo>
                    <a:cubicBezTo>
                      <a:pt x="110" y="218"/>
                      <a:pt x="114" y="220"/>
                      <a:pt x="116" y="220"/>
                    </a:cubicBezTo>
                    <a:cubicBezTo>
                      <a:pt x="133" y="218"/>
                      <a:pt x="133" y="218"/>
                      <a:pt x="133" y="218"/>
                    </a:cubicBezTo>
                    <a:cubicBezTo>
                      <a:pt x="135" y="217"/>
                      <a:pt x="138" y="214"/>
                      <a:pt x="138" y="210"/>
                    </a:cubicBezTo>
                    <a:cubicBezTo>
                      <a:pt x="138" y="191"/>
                      <a:pt x="138" y="191"/>
                      <a:pt x="138" y="191"/>
                    </a:cubicBezTo>
                    <a:cubicBezTo>
                      <a:pt x="138" y="184"/>
                      <a:pt x="141" y="181"/>
                      <a:pt x="144" y="179"/>
                    </a:cubicBezTo>
                    <a:cubicBezTo>
                      <a:pt x="144" y="179"/>
                      <a:pt x="145" y="179"/>
                      <a:pt x="145" y="179"/>
                    </a:cubicBezTo>
                    <a:cubicBezTo>
                      <a:pt x="147" y="177"/>
                      <a:pt x="150" y="176"/>
                      <a:pt x="153" y="174"/>
                    </a:cubicBezTo>
                    <a:cubicBezTo>
                      <a:pt x="153" y="174"/>
                      <a:pt x="153" y="174"/>
                      <a:pt x="153" y="174"/>
                    </a:cubicBezTo>
                    <a:cubicBezTo>
                      <a:pt x="156" y="172"/>
                      <a:pt x="161" y="171"/>
                      <a:pt x="167" y="174"/>
                    </a:cubicBezTo>
                    <a:cubicBezTo>
                      <a:pt x="183" y="184"/>
                      <a:pt x="183" y="184"/>
                      <a:pt x="183" y="184"/>
                    </a:cubicBezTo>
                    <a:cubicBezTo>
                      <a:pt x="187" y="186"/>
                      <a:pt x="191" y="185"/>
                      <a:pt x="192" y="183"/>
                    </a:cubicBezTo>
                    <a:cubicBezTo>
                      <a:pt x="202" y="170"/>
                      <a:pt x="202" y="170"/>
                      <a:pt x="202" y="170"/>
                    </a:cubicBezTo>
                    <a:cubicBezTo>
                      <a:pt x="204" y="169"/>
                      <a:pt x="204" y="164"/>
                      <a:pt x="201" y="161"/>
                    </a:cubicBezTo>
                    <a:cubicBezTo>
                      <a:pt x="187" y="148"/>
                      <a:pt x="187" y="148"/>
                      <a:pt x="187" y="148"/>
                    </a:cubicBezTo>
                    <a:cubicBezTo>
                      <a:pt x="182" y="143"/>
                      <a:pt x="182" y="139"/>
                      <a:pt x="183" y="135"/>
                    </a:cubicBezTo>
                    <a:cubicBezTo>
                      <a:pt x="183" y="135"/>
                      <a:pt x="183" y="135"/>
                      <a:pt x="183" y="134"/>
                    </a:cubicBezTo>
                    <a:cubicBezTo>
                      <a:pt x="184" y="131"/>
                      <a:pt x="185" y="128"/>
                      <a:pt x="186" y="126"/>
                    </a:cubicBezTo>
                    <a:cubicBezTo>
                      <a:pt x="186" y="125"/>
                      <a:pt x="186" y="125"/>
                      <a:pt x="186" y="125"/>
                    </a:cubicBezTo>
                    <a:cubicBezTo>
                      <a:pt x="187" y="121"/>
                      <a:pt x="189" y="117"/>
                      <a:pt x="196" y="116"/>
                    </a:cubicBezTo>
                    <a:cubicBezTo>
                      <a:pt x="215" y="111"/>
                      <a:pt x="215" y="111"/>
                      <a:pt x="215" y="111"/>
                    </a:cubicBezTo>
                    <a:cubicBezTo>
                      <a:pt x="218" y="110"/>
                      <a:pt x="221" y="106"/>
                      <a:pt x="220" y="104"/>
                    </a:cubicBezTo>
                    <a:cubicBezTo>
                      <a:pt x="218" y="88"/>
                      <a:pt x="218" y="88"/>
                      <a:pt x="218" y="88"/>
                    </a:cubicBezTo>
                    <a:cubicBezTo>
                      <a:pt x="218" y="85"/>
                      <a:pt x="215" y="82"/>
                      <a:pt x="211" y="82"/>
                    </a:cubicBezTo>
                    <a:cubicBezTo>
                      <a:pt x="191" y="83"/>
                      <a:pt x="191" y="83"/>
                      <a:pt x="191" y="83"/>
                    </a:cubicBezTo>
                    <a:cubicBezTo>
                      <a:pt x="184" y="83"/>
                      <a:pt x="181" y="80"/>
                      <a:pt x="180" y="76"/>
                    </a:cubicBezTo>
                    <a:cubicBezTo>
                      <a:pt x="180" y="76"/>
                      <a:pt x="179" y="76"/>
                      <a:pt x="179" y="76"/>
                    </a:cubicBezTo>
                    <a:cubicBezTo>
                      <a:pt x="178" y="73"/>
                      <a:pt x="176" y="70"/>
                      <a:pt x="175" y="68"/>
                    </a:cubicBezTo>
                    <a:cubicBezTo>
                      <a:pt x="175" y="67"/>
                      <a:pt x="175" y="67"/>
                      <a:pt x="175" y="67"/>
                    </a:cubicBezTo>
                    <a:cubicBezTo>
                      <a:pt x="172" y="64"/>
                      <a:pt x="171" y="60"/>
                      <a:pt x="175" y="53"/>
                    </a:cubicBezTo>
                    <a:cubicBezTo>
                      <a:pt x="185" y="37"/>
                      <a:pt x="185" y="37"/>
                      <a:pt x="185" y="37"/>
                    </a:cubicBezTo>
                    <a:cubicBezTo>
                      <a:pt x="187" y="34"/>
                      <a:pt x="186" y="29"/>
                      <a:pt x="184" y="28"/>
                    </a:cubicBezTo>
                    <a:cubicBezTo>
                      <a:pt x="171" y="18"/>
                      <a:pt x="171" y="18"/>
                      <a:pt x="171" y="18"/>
                    </a:cubicBezTo>
                    <a:cubicBezTo>
                      <a:pt x="169" y="17"/>
                      <a:pt x="164" y="16"/>
                      <a:pt x="162" y="19"/>
                    </a:cubicBezTo>
                    <a:cubicBezTo>
                      <a:pt x="148" y="34"/>
                      <a:pt x="148" y="34"/>
                      <a:pt x="148" y="34"/>
                    </a:cubicBezTo>
                    <a:cubicBezTo>
                      <a:pt x="143" y="38"/>
                      <a:pt x="139" y="38"/>
                      <a:pt x="135" y="37"/>
                    </a:cubicBezTo>
                    <a:cubicBezTo>
                      <a:pt x="135" y="37"/>
                      <a:pt x="135" y="37"/>
                      <a:pt x="135" y="37"/>
                    </a:cubicBezTo>
                    <a:cubicBezTo>
                      <a:pt x="132" y="36"/>
                      <a:pt x="129" y="35"/>
                      <a:pt x="126" y="34"/>
                    </a:cubicBezTo>
                    <a:cubicBezTo>
                      <a:pt x="126" y="34"/>
                      <a:pt x="126" y="34"/>
                      <a:pt x="126" y="34"/>
                    </a:cubicBezTo>
                    <a:cubicBezTo>
                      <a:pt x="121" y="34"/>
                      <a:pt x="118" y="32"/>
                      <a:pt x="116" y="24"/>
                    </a:cubicBezTo>
                    <a:cubicBezTo>
                      <a:pt x="112" y="6"/>
                      <a:pt x="112" y="6"/>
                      <a:pt x="112" y="6"/>
                    </a:cubicBezTo>
                    <a:cubicBezTo>
                      <a:pt x="111" y="2"/>
                      <a:pt x="107" y="0"/>
                      <a:pt x="104" y="0"/>
                    </a:cubicBezTo>
                    <a:cubicBezTo>
                      <a:pt x="88" y="2"/>
                      <a:pt x="88" y="2"/>
                      <a:pt x="88" y="2"/>
                    </a:cubicBezTo>
                    <a:cubicBezTo>
                      <a:pt x="86" y="2"/>
                      <a:pt x="83" y="6"/>
                      <a:pt x="83" y="9"/>
                    </a:cubicBezTo>
                    <a:cubicBezTo>
                      <a:pt x="83" y="29"/>
                      <a:pt x="83" y="29"/>
                      <a:pt x="83" y="29"/>
                    </a:cubicBezTo>
                    <a:cubicBezTo>
                      <a:pt x="83" y="36"/>
                      <a:pt x="80" y="39"/>
                      <a:pt x="77" y="41"/>
                    </a:cubicBezTo>
                    <a:cubicBezTo>
                      <a:pt x="73" y="42"/>
                      <a:pt x="70" y="44"/>
                      <a:pt x="68" y="46"/>
                    </a:cubicBezTo>
                    <a:cubicBezTo>
                      <a:pt x="64" y="48"/>
                      <a:pt x="60" y="49"/>
                      <a:pt x="54" y="46"/>
                    </a:cubicBezTo>
                    <a:cubicBezTo>
                      <a:pt x="38" y="35"/>
                      <a:pt x="38" y="35"/>
                      <a:pt x="38" y="35"/>
                    </a:cubicBezTo>
                    <a:cubicBezTo>
                      <a:pt x="34" y="33"/>
                      <a:pt x="30" y="35"/>
                      <a:pt x="29" y="36"/>
                    </a:cubicBezTo>
                    <a:cubicBezTo>
                      <a:pt x="19" y="49"/>
                      <a:pt x="19" y="49"/>
                      <a:pt x="19" y="49"/>
                    </a:cubicBezTo>
                    <a:cubicBezTo>
                      <a:pt x="17" y="51"/>
                      <a:pt x="17" y="56"/>
                      <a:pt x="20" y="59"/>
                    </a:cubicBezTo>
                    <a:cubicBezTo>
                      <a:pt x="34" y="72"/>
                      <a:pt x="34" y="72"/>
                      <a:pt x="34" y="72"/>
                    </a:cubicBezTo>
                    <a:cubicBezTo>
                      <a:pt x="38" y="76"/>
                      <a:pt x="39" y="80"/>
                      <a:pt x="38" y="83"/>
                    </a:cubicBezTo>
                    <a:cubicBezTo>
                      <a:pt x="37" y="87"/>
                      <a:pt x="36" y="91"/>
                      <a:pt x="35" y="96"/>
                    </a:cubicBezTo>
                    <a:cubicBezTo>
                      <a:pt x="34" y="99"/>
                      <a:pt x="32" y="103"/>
                      <a:pt x="25" y="104"/>
                    </a:cubicBezTo>
                    <a:cubicBezTo>
                      <a:pt x="6" y="109"/>
                      <a:pt x="6" y="109"/>
                      <a:pt x="6" y="109"/>
                    </a:cubicBezTo>
                    <a:cubicBezTo>
                      <a:pt x="2" y="110"/>
                      <a:pt x="0" y="113"/>
                      <a:pt x="1" y="116"/>
                    </a:cubicBezTo>
                    <a:cubicBezTo>
                      <a:pt x="3" y="132"/>
                      <a:pt x="3" y="132"/>
                      <a:pt x="3" y="132"/>
                    </a:cubicBezTo>
                    <a:cubicBezTo>
                      <a:pt x="3" y="134"/>
                      <a:pt x="6" y="138"/>
                      <a:pt x="10" y="138"/>
                    </a:cubicBezTo>
                    <a:cubicBezTo>
                      <a:pt x="30" y="137"/>
                      <a:pt x="30" y="137"/>
                      <a:pt x="30" y="137"/>
                    </a:cubicBezTo>
                    <a:cubicBezTo>
                      <a:pt x="37" y="137"/>
                      <a:pt x="40" y="140"/>
                      <a:pt x="41" y="144"/>
                    </a:cubicBezTo>
                    <a:cubicBezTo>
                      <a:pt x="43" y="147"/>
                      <a:pt x="44" y="150"/>
                      <a:pt x="46" y="152"/>
                    </a:cubicBezTo>
                    <a:cubicBezTo>
                      <a:pt x="46" y="153"/>
                      <a:pt x="46" y="153"/>
                      <a:pt x="46" y="153"/>
                    </a:cubicBezTo>
                    <a:cubicBezTo>
                      <a:pt x="49" y="156"/>
                      <a:pt x="50" y="160"/>
                      <a:pt x="46" y="166"/>
                    </a:cubicBezTo>
                    <a:cubicBezTo>
                      <a:pt x="36" y="183"/>
                      <a:pt x="36" y="183"/>
                      <a:pt x="36" y="183"/>
                    </a:cubicBezTo>
                    <a:cubicBezTo>
                      <a:pt x="34" y="186"/>
                      <a:pt x="35" y="190"/>
                      <a:pt x="37" y="192"/>
                    </a:cubicBezTo>
                    <a:close/>
                    <a:moveTo>
                      <a:pt x="86" y="142"/>
                    </a:moveTo>
                    <a:cubicBezTo>
                      <a:pt x="68" y="128"/>
                      <a:pt x="65" y="103"/>
                      <a:pt x="78" y="85"/>
                    </a:cubicBezTo>
                    <a:cubicBezTo>
                      <a:pt x="92" y="68"/>
                      <a:pt x="117" y="64"/>
                      <a:pt x="135" y="78"/>
                    </a:cubicBezTo>
                    <a:cubicBezTo>
                      <a:pt x="152" y="92"/>
                      <a:pt x="156" y="117"/>
                      <a:pt x="142" y="134"/>
                    </a:cubicBezTo>
                    <a:cubicBezTo>
                      <a:pt x="129" y="152"/>
                      <a:pt x="103" y="155"/>
                      <a:pt x="86" y="142"/>
                    </a:cubicBez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algn="l" defTabSz="914554"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solidFill>
                    <a:srgbClr val="FFFFFF"/>
                  </a:solidFill>
                  <a:effectLst/>
                  <a:uLnTx/>
                  <a:uFillTx/>
                  <a:latin typeface="Segoe UI"/>
                  <a:ea typeface="+mn-ea"/>
                  <a:cs typeface="+mn-cs"/>
                </a:endParaRPr>
              </a:p>
            </p:txBody>
          </p:sp>
          <p:sp>
            <p:nvSpPr>
              <p:cNvPr id="15" name="Freeform 6"/>
              <p:cNvSpPr>
                <a:spLocks noEditPoints="1"/>
              </p:cNvSpPr>
              <p:nvPr userDrawn="1"/>
            </p:nvSpPr>
            <p:spPr bwMode="auto">
              <a:xfrm>
                <a:off x="9758363" y="8366126"/>
                <a:ext cx="1060450" cy="1062038"/>
              </a:xfrm>
              <a:custGeom>
                <a:avLst/>
                <a:gdLst>
                  <a:gd name="T0" fmla="*/ 264 w 302"/>
                  <a:gd name="T1" fmla="*/ 100 h 302"/>
                  <a:gd name="T2" fmla="*/ 274 w 302"/>
                  <a:gd name="T3" fmla="*/ 69 h 302"/>
                  <a:gd name="T4" fmla="*/ 248 w 302"/>
                  <a:gd name="T5" fmla="*/ 61 h 302"/>
                  <a:gd name="T6" fmla="*/ 233 w 302"/>
                  <a:gd name="T7" fmla="*/ 47 h 302"/>
                  <a:gd name="T8" fmla="*/ 224 w 302"/>
                  <a:gd name="T9" fmla="*/ 22 h 302"/>
                  <a:gd name="T10" fmla="*/ 196 w 302"/>
                  <a:gd name="T11" fmla="*/ 35 h 302"/>
                  <a:gd name="T12" fmla="*/ 180 w 302"/>
                  <a:gd name="T13" fmla="*/ 6 h 302"/>
                  <a:gd name="T14" fmla="*/ 157 w 302"/>
                  <a:gd name="T15" fmla="*/ 19 h 302"/>
                  <a:gd name="T16" fmla="*/ 136 w 302"/>
                  <a:gd name="T17" fmla="*/ 20 h 302"/>
                  <a:gd name="T18" fmla="*/ 112 w 302"/>
                  <a:gd name="T19" fmla="*/ 8 h 302"/>
                  <a:gd name="T20" fmla="*/ 101 w 302"/>
                  <a:gd name="T21" fmla="*/ 38 h 302"/>
                  <a:gd name="T22" fmla="*/ 69 w 302"/>
                  <a:gd name="T23" fmla="*/ 28 h 302"/>
                  <a:gd name="T24" fmla="*/ 62 w 302"/>
                  <a:gd name="T25" fmla="*/ 54 h 302"/>
                  <a:gd name="T26" fmla="*/ 48 w 302"/>
                  <a:gd name="T27" fmla="*/ 69 h 302"/>
                  <a:gd name="T28" fmla="*/ 23 w 302"/>
                  <a:gd name="T29" fmla="*/ 78 h 302"/>
                  <a:gd name="T30" fmla="*/ 36 w 302"/>
                  <a:gd name="T31" fmla="*/ 107 h 302"/>
                  <a:gd name="T32" fmla="*/ 6 w 302"/>
                  <a:gd name="T33" fmla="*/ 122 h 302"/>
                  <a:gd name="T34" fmla="*/ 20 w 302"/>
                  <a:gd name="T35" fmla="*/ 145 h 302"/>
                  <a:gd name="T36" fmla="*/ 20 w 302"/>
                  <a:gd name="T37" fmla="*/ 166 h 302"/>
                  <a:gd name="T38" fmla="*/ 9 w 302"/>
                  <a:gd name="T39" fmla="*/ 190 h 302"/>
                  <a:gd name="T40" fmla="*/ 38 w 302"/>
                  <a:gd name="T41" fmla="*/ 201 h 302"/>
                  <a:gd name="T42" fmla="*/ 28 w 302"/>
                  <a:gd name="T43" fmla="*/ 233 h 302"/>
                  <a:gd name="T44" fmla="*/ 54 w 302"/>
                  <a:gd name="T45" fmla="*/ 240 h 302"/>
                  <a:gd name="T46" fmla="*/ 69 w 302"/>
                  <a:gd name="T47" fmla="*/ 254 h 302"/>
                  <a:gd name="T48" fmla="*/ 78 w 302"/>
                  <a:gd name="T49" fmla="*/ 279 h 302"/>
                  <a:gd name="T50" fmla="*/ 107 w 302"/>
                  <a:gd name="T51" fmla="*/ 266 h 302"/>
                  <a:gd name="T52" fmla="*/ 123 w 302"/>
                  <a:gd name="T53" fmla="*/ 296 h 302"/>
                  <a:gd name="T54" fmla="*/ 146 w 302"/>
                  <a:gd name="T55" fmla="*/ 282 h 302"/>
                  <a:gd name="T56" fmla="*/ 166 w 302"/>
                  <a:gd name="T57" fmla="*/ 282 h 302"/>
                  <a:gd name="T58" fmla="*/ 191 w 302"/>
                  <a:gd name="T59" fmla="*/ 293 h 302"/>
                  <a:gd name="T60" fmla="*/ 202 w 302"/>
                  <a:gd name="T61" fmla="*/ 264 h 302"/>
                  <a:gd name="T62" fmla="*/ 233 w 302"/>
                  <a:gd name="T63" fmla="*/ 274 h 302"/>
                  <a:gd name="T64" fmla="*/ 241 w 302"/>
                  <a:gd name="T65" fmla="*/ 248 h 302"/>
                  <a:gd name="T66" fmla="*/ 255 w 302"/>
                  <a:gd name="T67" fmla="*/ 233 h 302"/>
                  <a:gd name="T68" fmla="*/ 280 w 302"/>
                  <a:gd name="T69" fmla="*/ 224 h 302"/>
                  <a:gd name="T70" fmla="*/ 267 w 302"/>
                  <a:gd name="T71" fmla="*/ 195 h 302"/>
                  <a:gd name="T72" fmla="*/ 296 w 302"/>
                  <a:gd name="T73" fmla="*/ 180 h 302"/>
                  <a:gd name="T74" fmla="*/ 283 w 302"/>
                  <a:gd name="T75" fmla="*/ 156 h 302"/>
                  <a:gd name="T76" fmla="*/ 282 w 302"/>
                  <a:gd name="T77" fmla="*/ 136 h 302"/>
                  <a:gd name="T78" fmla="*/ 294 w 302"/>
                  <a:gd name="T79" fmla="*/ 111 h 302"/>
                  <a:gd name="T80" fmla="*/ 147 w 302"/>
                  <a:gd name="T81" fmla="*/ 176 h 302"/>
                  <a:gd name="T82" fmla="*/ 156 w 302"/>
                  <a:gd name="T83" fmla="*/ 125 h 302"/>
                  <a:gd name="T84" fmla="*/ 147 w 302"/>
                  <a:gd name="T85" fmla="*/ 17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2" h="302">
                    <a:moveTo>
                      <a:pt x="275" y="105"/>
                    </a:moveTo>
                    <a:cubicBezTo>
                      <a:pt x="270" y="103"/>
                      <a:pt x="265" y="101"/>
                      <a:pt x="264" y="100"/>
                    </a:cubicBezTo>
                    <a:cubicBezTo>
                      <a:pt x="264" y="99"/>
                      <a:pt x="264" y="92"/>
                      <a:pt x="267" y="87"/>
                    </a:cubicBezTo>
                    <a:cubicBezTo>
                      <a:pt x="274" y="69"/>
                      <a:pt x="274" y="69"/>
                      <a:pt x="274" y="69"/>
                    </a:cubicBezTo>
                    <a:cubicBezTo>
                      <a:pt x="276" y="63"/>
                      <a:pt x="274" y="60"/>
                      <a:pt x="268" y="60"/>
                    </a:cubicBezTo>
                    <a:cubicBezTo>
                      <a:pt x="248" y="61"/>
                      <a:pt x="248" y="61"/>
                      <a:pt x="248" y="61"/>
                    </a:cubicBezTo>
                    <a:cubicBezTo>
                      <a:pt x="243" y="62"/>
                      <a:pt x="237" y="62"/>
                      <a:pt x="237" y="61"/>
                    </a:cubicBezTo>
                    <a:cubicBezTo>
                      <a:pt x="236" y="60"/>
                      <a:pt x="233" y="53"/>
                      <a:pt x="233" y="47"/>
                    </a:cubicBezTo>
                    <a:cubicBezTo>
                      <a:pt x="233" y="28"/>
                      <a:pt x="233" y="28"/>
                      <a:pt x="233" y="28"/>
                    </a:cubicBezTo>
                    <a:cubicBezTo>
                      <a:pt x="233" y="22"/>
                      <a:pt x="229" y="20"/>
                      <a:pt x="224" y="22"/>
                    </a:cubicBezTo>
                    <a:cubicBezTo>
                      <a:pt x="207" y="31"/>
                      <a:pt x="207" y="31"/>
                      <a:pt x="207" y="31"/>
                    </a:cubicBezTo>
                    <a:cubicBezTo>
                      <a:pt x="202" y="34"/>
                      <a:pt x="197" y="35"/>
                      <a:pt x="196" y="35"/>
                    </a:cubicBezTo>
                    <a:cubicBezTo>
                      <a:pt x="194" y="34"/>
                      <a:pt x="190" y="29"/>
                      <a:pt x="188" y="24"/>
                    </a:cubicBezTo>
                    <a:cubicBezTo>
                      <a:pt x="180" y="6"/>
                      <a:pt x="180" y="6"/>
                      <a:pt x="180" y="6"/>
                    </a:cubicBezTo>
                    <a:cubicBezTo>
                      <a:pt x="178" y="1"/>
                      <a:pt x="173" y="0"/>
                      <a:pt x="170" y="4"/>
                    </a:cubicBezTo>
                    <a:cubicBezTo>
                      <a:pt x="157" y="19"/>
                      <a:pt x="157" y="19"/>
                      <a:pt x="157" y="19"/>
                    </a:cubicBezTo>
                    <a:cubicBezTo>
                      <a:pt x="153" y="23"/>
                      <a:pt x="149" y="27"/>
                      <a:pt x="148" y="27"/>
                    </a:cubicBezTo>
                    <a:cubicBezTo>
                      <a:pt x="147" y="27"/>
                      <a:pt x="140" y="24"/>
                      <a:pt x="136" y="20"/>
                    </a:cubicBezTo>
                    <a:cubicBezTo>
                      <a:pt x="122" y="6"/>
                      <a:pt x="122" y="6"/>
                      <a:pt x="122" y="6"/>
                    </a:cubicBezTo>
                    <a:cubicBezTo>
                      <a:pt x="118" y="2"/>
                      <a:pt x="114" y="3"/>
                      <a:pt x="112" y="8"/>
                    </a:cubicBezTo>
                    <a:cubicBezTo>
                      <a:pt x="106" y="27"/>
                      <a:pt x="106" y="27"/>
                      <a:pt x="106" y="27"/>
                    </a:cubicBezTo>
                    <a:cubicBezTo>
                      <a:pt x="104" y="32"/>
                      <a:pt x="102" y="37"/>
                      <a:pt x="101" y="38"/>
                    </a:cubicBezTo>
                    <a:cubicBezTo>
                      <a:pt x="100" y="38"/>
                      <a:pt x="93" y="38"/>
                      <a:pt x="88" y="35"/>
                    </a:cubicBezTo>
                    <a:cubicBezTo>
                      <a:pt x="69" y="28"/>
                      <a:pt x="69" y="28"/>
                      <a:pt x="69" y="28"/>
                    </a:cubicBezTo>
                    <a:cubicBezTo>
                      <a:pt x="64" y="26"/>
                      <a:pt x="60" y="28"/>
                      <a:pt x="61" y="34"/>
                    </a:cubicBezTo>
                    <a:cubicBezTo>
                      <a:pt x="62" y="54"/>
                      <a:pt x="62" y="54"/>
                      <a:pt x="62" y="54"/>
                    </a:cubicBezTo>
                    <a:cubicBezTo>
                      <a:pt x="63" y="59"/>
                      <a:pt x="62" y="65"/>
                      <a:pt x="61" y="66"/>
                    </a:cubicBezTo>
                    <a:cubicBezTo>
                      <a:pt x="61" y="66"/>
                      <a:pt x="54" y="69"/>
                      <a:pt x="48" y="69"/>
                    </a:cubicBezTo>
                    <a:cubicBezTo>
                      <a:pt x="28" y="69"/>
                      <a:pt x="28" y="69"/>
                      <a:pt x="28" y="69"/>
                    </a:cubicBezTo>
                    <a:cubicBezTo>
                      <a:pt x="23" y="69"/>
                      <a:pt x="20" y="73"/>
                      <a:pt x="23" y="78"/>
                    </a:cubicBezTo>
                    <a:cubicBezTo>
                      <a:pt x="32" y="95"/>
                      <a:pt x="32" y="95"/>
                      <a:pt x="32" y="95"/>
                    </a:cubicBezTo>
                    <a:cubicBezTo>
                      <a:pt x="34" y="100"/>
                      <a:pt x="36" y="105"/>
                      <a:pt x="36" y="107"/>
                    </a:cubicBezTo>
                    <a:cubicBezTo>
                      <a:pt x="35" y="108"/>
                      <a:pt x="30" y="112"/>
                      <a:pt x="25" y="114"/>
                    </a:cubicBezTo>
                    <a:cubicBezTo>
                      <a:pt x="6" y="122"/>
                      <a:pt x="6" y="122"/>
                      <a:pt x="6" y="122"/>
                    </a:cubicBezTo>
                    <a:cubicBezTo>
                      <a:pt x="1" y="124"/>
                      <a:pt x="0" y="129"/>
                      <a:pt x="5" y="132"/>
                    </a:cubicBezTo>
                    <a:cubicBezTo>
                      <a:pt x="20" y="145"/>
                      <a:pt x="20" y="145"/>
                      <a:pt x="20" y="145"/>
                    </a:cubicBezTo>
                    <a:cubicBezTo>
                      <a:pt x="24" y="149"/>
                      <a:pt x="27" y="153"/>
                      <a:pt x="27" y="154"/>
                    </a:cubicBezTo>
                    <a:cubicBezTo>
                      <a:pt x="28" y="155"/>
                      <a:pt x="24" y="162"/>
                      <a:pt x="20" y="166"/>
                    </a:cubicBezTo>
                    <a:cubicBezTo>
                      <a:pt x="6" y="180"/>
                      <a:pt x="6" y="180"/>
                      <a:pt x="6" y="180"/>
                    </a:cubicBezTo>
                    <a:cubicBezTo>
                      <a:pt x="2" y="184"/>
                      <a:pt x="4" y="188"/>
                      <a:pt x="9" y="190"/>
                    </a:cubicBezTo>
                    <a:cubicBezTo>
                      <a:pt x="28" y="196"/>
                      <a:pt x="28" y="196"/>
                      <a:pt x="28" y="196"/>
                    </a:cubicBezTo>
                    <a:cubicBezTo>
                      <a:pt x="33" y="198"/>
                      <a:pt x="38" y="200"/>
                      <a:pt x="38" y="201"/>
                    </a:cubicBezTo>
                    <a:cubicBezTo>
                      <a:pt x="39" y="202"/>
                      <a:pt x="38" y="209"/>
                      <a:pt x="36" y="214"/>
                    </a:cubicBezTo>
                    <a:cubicBezTo>
                      <a:pt x="28" y="233"/>
                      <a:pt x="28" y="233"/>
                      <a:pt x="28" y="233"/>
                    </a:cubicBezTo>
                    <a:cubicBezTo>
                      <a:pt x="26" y="238"/>
                      <a:pt x="29" y="242"/>
                      <a:pt x="35" y="241"/>
                    </a:cubicBezTo>
                    <a:cubicBezTo>
                      <a:pt x="54" y="240"/>
                      <a:pt x="54" y="240"/>
                      <a:pt x="54" y="240"/>
                    </a:cubicBezTo>
                    <a:cubicBezTo>
                      <a:pt x="60" y="240"/>
                      <a:pt x="65" y="240"/>
                      <a:pt x="66" y="241"/>
                    </a:cubicBezTo>
                    <a:cubicBezTo>
                      <a:pt x="67" y="242"/>
                      <a:pt x="69" y="248"/>
                      <a:pt x="69" y="254"/>
                    </a:cubicBezTo>
                    <a:cubicBezTo>
                      <a:pt x="69" y="274"/>
                      <a:pt x="69" y="274"/>
                      <a:pt x="69" y="274"/>
                    </a:cubicBezTo>
                    <a:cubicBezTo>
                      <a:pt x="69" y="279"/>
                      <a:pt x="73" y="282"/>
                      <a:pt x="78" y="279"/>
                    </a:cubicBezTo>
                    <a:cubicBezTo>
                      <a:pt x="96" y="270"/>
                      <a:pt x="96" y="270"/>
                      <a:pt x="96" y="270"/>
                    </a:cubicBezTo>
                    <a:cubicBezTo>
                      <a:pt x="101" y="268"/>
                      <a:pt x="106" y="266"/>
                      <a:pt x="107" y="266"/>
                    </a:cubicBezTo>
                    <a:cubicBezTo>
                      <a:pt x="108" y="267"/>
                      <a:pt x="113" y="272"/>
                      <a:pt x="115" y="277"/>
                    </a:cubicBezTo>
                    <a:cubicBezTo>
                      <a:pt x="123" y="296"/>
                      <a:pt x="123" y="296"/>
                      <a:pt x="123" y="296"/>
                    </a:cubicBezTo>
                    <a:cubicBezTo>
                      <a:pt x="125" y="301"/>
                      <a:pt x="129" y="302"/>
                      <a:pt x="133" y="297"/>
                    </a:cubicBezTo>
                    <a:cubicBezTo>
                      <a:pt x="146" y="282"/>
                      <a:pt x="146" y="282"/>
                      <a:pt x="146" y="282"/>
                    </a:cubicBezTo>
                    <a:cubicBezTo>
                      <a:pt x="150" y="278"/>
                      <a:pt x="154" y="275"/>
                      <a:pt x="155" y="275"/>
                    </a:cubicBezTo>
                    <a:cubicBezTo>
                      <a:pt x="156" y="275"/>
                      <a:pt x="162" y="278"/>
                      <a:pt x="166" y="282"/>
                    </a:cubicBezTo>
                    <a:cubicBezTo>
                      <a:pt x="180" y="296"/>
                      <a:pt x="180" y="296"/>
                      <a:pt x="180" y="296"/>
                    </a:cubicBezTo>
                    <a:cubicBezTo>
                      <a:pt x="184" y="300"/>
                      <a:pt x="189" y="298"/>
                      <a:pt x="191" y="293"/>
                    </a:cubicBezTo>
                    <a:cubicBezTo>
                      <a:pt x="197" y="274"/>
                      <a:pt x="197" y="274"/>
                      <a:pt x="197" y="274"/>
                    </a:cubicBezTo>
                    <a:cubicBezTo>
                      <a:pt x="199" y="269"/>
                      <a:pt x="201" y="264"/>
                      <a:pt x="202" y="264"/>
                    </a:cubicBezTo>
                    <a:cubicBezTo>
                      <a:pt x="203" y="263"/>
                      <a:pt x="210" y="264"/>
                      <a:pt x="215" y="266"/>
                    </a:cubicBezTo>
                    <a:cubicBezTo>
                      <a:pt x="233" y="274"/>
                      <a:pt x="233" y="274"/>
                      <a:pt x="233" y="274"/>
                    </a:cubicBezTo>
                    <a:cubicBezTo>
                      <a:pt x="239" y="276"/>
                      <a:pt x="243" y="273"/>
                      <a:pt x="242" y="267"/>
                    </a:cubicBezTo>
                    <a:cubicBezTo>
                      <a:pt x="241" y="248"/>
                      <a:pt x="241" y="248"/>
                      <a:pt x="241" y="248"/>
                    </a:cubicBezTo>
                    <a:cubicBezTo>
                      <a:pt x="240" y="242"/>
                      <a:pt x="241" y="237"/>
                      <a:pt x="241" y="236"/>
                    </a:cubicBezTo>
                    <a:cubicBezTo>
                      <a:pt x="242" y="235"/>
                      <a:pt x="249" y="233"/>
                      <a:pt x="255" y="233"/>
                    </a:cubicBezTo>
                    <a:cubicBezTo>
                      <a:pt x="274" y="233"/>
                      <a:pt x="274" y="233"/>
                      <a:pt x="274" y="233"/>
                    </a:cubicBezTo>
                    <a:cubicBezTo>
                      <a:pt x="280" y="233"/>
                      <a:pt x="283" y="229"/>
                      <a:pt x="280" y="224"/>
                    </a:cubicBezTo>
                    <a:cubicBezTo>
                      <a:pt x="271" y="206"/>
                      <a:pt x="271" y="206"/>
                      <a:pt x="271" y="206"/>
                    </a:cubicBezTo>
                    <a:cubicBezTo>
                      <a:pt x="268" y="201"/>
                      <a:pt x="267" y="196"/>
                      <a:pt x="267" y="195"/>
                    </a:cubicBezTo>
                    <a:cubicBezTo>
                      <a:pt x="268" y="194"/>
                      <a:pt x="273" y="189"/>
                      <a:pt x="278" y="187"/>
                    </a:cubicBezTo>
                    <a:cubicBezTo>
                      <a:pt x="296" y="180"/>
                      <a:pt x="296" y="180"/>
                      <a:pt x="296" y="180"/>
                    </a:cubicBezTo>
                    <a:cubicBezTo>
                      <a:pt x="302" y="177"/>
                      <a:pt x="302" y="173"/>
                      <a:pt x="298" y="169"/>
                    </a:cubicBezTo>
                    <a:cubicBezTo>
                      <a:pt x="283" y="156"/>
                      <a:pt x="283" y="156"/>
                      <a:pt x="283" y="156"/>
                    </a:cubicBezTo>
                    <a:cubicBezTo>
                      <a:pt x="279" y="152"/>
                      <a:pt x="275" y="148"/>
                      <a:pt x="275" y="147"/>
                    </a:cubicBezTo>
                    <a:cubicBezTo>
                      <a:pt x="275" y="146"/>
                      <a:pt x="278" y="140"/>
                      <a:pt x="282" y="136"/>
                    </a:cubicBezTo>
                    <a:cubicBezTo>
                      <a:pt x="296" y="122"/>
                      <a:pt x="296" y="122"/>
                      <a:pt x="296" y="122"/>
                    </a:cubicBezTo>
                    <a:cubicBezTo>
                      <a:pt x="300" y="118"/>
                      <a:pt x="299" y="113"/>
                      <a:pt x="294" y="111"/>
                    </a:cubicBezTo>
                    <a:lnTo>
                      <a:pt x="275" y="105"/>
                    </a:lnTo>
                    <a:close/>
                    <a:moveTo>
                      <a:pt x="147" y="176"/>
                    </a:moveTo>
                    <a:cubicBezTo>
                      <a:pt x="133" y="174"/>
                      <a:pt x="123" y="161"/>
                      <a:pt x="126" y="147"/>
                    </a:cubicBezTo>
                    <a:cubicBezTo>
                      <a:pt x="128" y="132"/>
                      <a:pt x="141" y="123"/>
                      <a:pt x="156" y="125"/>
                    </a:cubicBezTo>
                    <a:cubicBezTo>
                      <a:pt x="170" y="127"/>
                      <a:pt x="179" y="141"/>
                      <a:pt x="177" y="155"/>
                    </a:cubicBezTo>
                    <a:cubicBezTo>
                      <a:pt x="175" y="169"/>
                      <a:pt x="161" y="179"/>
                      <a:pt x="147" y="176"/>
                    </a:cubicBezTo>
                    <a:close/>
                  </a:path>
                </a:pathLst>
              </a:custGeom>
              <a:solidFill>
                <a:srgbClr val="B4009E"/>
              </a:solidFill>
              <a:ln>
                <a:noFill/>
              </a:ln>
            </p:spPr>
            <p:txBody>
              <a:bodyPr vert="horz" wrap="square" lIns="91440" tIns="45720" rIns="91440" bIns="45720" numCol="1" anchor="t" anchorCtr="0" compatLnSpc="1">
                <a:prstTxWarp prst="textNoShape">
                  <a:avLst/>
                </a:prstTxWarp>
              </a:bodyPr>
              <a:lstStyle/>
              <a:p>
                <a:pPr marL="0" marR="0" lvl="0" indent="0" algn="l" defTabSz="914554"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solidFill>
                    <a:srgbClr val="FFFFFF"/>
                  </a:solidFill>
                  <a:effectLst/>
                  <a:uLnTx/>
                  <a:uFillTx/>
                  <a:latin typeface="Segoe UI"/>
                  <a:ea typeface="+mn-ea"/>
                  <a:cs typeface="+mn-cs"/>
                </a:endParaRPr>
              </a:p>
            </p:txBody>
          </p:sp>
          <p:sp>
            <p:nvSpPr>
              <p:cNvPr id="16" name="Freeform 7"/>
              <p:cNvSpPr>
                <a:spLocks noEditPoints="1"/>
              </p:cNvSpPr>
              <p:nvPr userDrawn="1"/>
            </p:nvSpPr>
            <p:spPr bwMode="auto">
              <a:xfrm>
                <a:off x="11022013" y="8059738"/>
                <a:ext cx="1547812" cy="1550988"/>
              </a:xfrm>
              <a:custGeom>
                <a:avLst/>
                <a:gdLst>
                  <a:gd name="T0" fmla="*/ 434 w 441"/>
                  <a:gd name="T1" fmla="*/ 201 h 441"/>
                  <a:gd name="T2" fmla="*/ 425 w 441"/>
                  <a:gd name="T3" fmla="*/ 156 h 441"/>
                  <a:gd name="T4" fmla="*/ 410 w 441"/>
                  <a:gd name="T5" fmla="*/ 120 h 441"/>
                  <a:gd name="T6" fmla="*/ 385 w 441"/>
                  <a:gd name="T7" fmla="*/ 84 h 441"/>
                  <a:gd name="T8" fmla="*/ 357 w 441"/>
                  <a:gd name="T9" fmla="*/ 56 h 441"/>
                  <a:gd name="T10" fmla="*/ 320 w 441"/>
                  <a:gd name="T11" fmla="*/ 30 h 441"/>
                  <a:gd name="T12" fmla="*/ 283 w 441"/>
                  <a:gd name="T13" fmla="*/ 16 h 441"/>
                  <a:gd name="T14" fmla="*/ 240 w 441"/>
                  <a:gd name="T15" fmla="*/ 7 h 441"/>
                  <a:gd name="T16" fmla="*/ 201 w 441"/>
                  <a:gd name="T17" fmla="*/ 7 h 441"/>
                  <a:gd name="T18" fmla="*/ 156 w 441"/>
                  <a:gd name="T19" fmla="*/ 16 h 441"/>
                  <a:gd name="T20" fmla="*/ 120 w 441"/>
                  <a:gd name="T21" fmla="*/ 31 h 441"/>
                  <a:gd name="T22" fmla="*/ 84 w 441"/>
                  <a:gd name="T23" fmla="*/ 56 h 441"/>
                  <a:gd name="T24" fmla="*/ 56 w 441"/>
                  <a:gd name="T25" fmla="*/ 84 h 441"/>
                  <a:gd name="T26" fmla="*/ 31 w 441"/>
                  <a:gd name="T27" fmla="*/ 122 h 441"/>
                  <a:gd name="T28" fmla="*/ 16 w 441"/>
                  <a:gd name="T29" fmla="*/ 158 h 441"/>
                  <a:gd name="T30" fmla="*/ 7 w 441"/>
                  <a:gd name="T31" fmla="*/ 201 h 441"/>
                  <a:gd name="T32" fmla="*/ 7 w 441"/>
                  <a:gd name="T33" fmla="*/ 240 h 441"/>
                  <a:gd name="T34" fmla="*/ 16 w 441"/>
                  <a:gd name="T35" fmla="*/ 285 h 441"/>
                  <a:gd name="T36" fmla="*/ 32 w 441"/>
                  <a:gd name="T37" fmla="*/ 321 h 441"/>
                  <a:gd name="T38" fmla="*/ 56 w 441"/>
                  <a:gd name="T39" fmla="*/ 357 h 441"/>
                  <a:gd name="T40" fmla="*/ 84 w 441"/>
                  <a:gd name="T41" fmla="*/ 385 h 441"/>
                  <a:gd name="T42" fmla="*/ 122 w 441"/>
                  <a:gd name="T43" fmla="*/ 411 h 441"/>
                  <a:gd name="T44" fmla="*/ 158 w 441"/>
                  <a:gd name="T45" fmla="*/ 425 h 441"/>
                  <a:gd name="T46" fmla="*/ 201 w 441"/>
                  <a:gd name="T47" fmla="*/ 434 h 441"/>
                  <a:gd name="T48" fmla="*/ 240 w 441"/>
                  <a:gd name="T49" fmla="*/ 434 h 441"/>
                  <a:gd name="T50" fmla="*/ 285 w 441"/>
                  <a:gd name="T51" fmla="*/ 425 h 441"/>
                  <a:gd name="T52" fmla="*/ 321 w 441"/>
                  <a:gd name="T53" fmla="*/ 410 h 441"/>
                  <a:gd name="T54" fmla="*/ 357 w 441"/>
                  <a:gd name="T55" fmla="*/ 385 h 441"/>
                  <a:gd name="T56" fmla="*/ 385 w 441"/>
                  <a:gd name="T57" fmla="*/ 357 h 441"/>
                  <a:gd name="T58" fmla="*/ 411 w 441"/>
                  <a:gd name="T59" fmla="*/ 319 h 441"/>
                  <a:gd name="T60" fmla="*/ 426 w 441"/>
                  <a:gd name="T61" fmla="*/ 283 h 441"/>
                  <a:gd name="T62" fmla="*/ 434 w 441"/>
                  <a:gd name="T63" fmla="*/ 240 h 441"/>
                  <a:gd name="T64" fmla="*/ 356 w 441"/>
                  <a:gd name="T65" fmla="*/ 256 h 441"/>
                  <a:gd name="T66" fmla="*/ 284 w 441"/>
                  <a:gd name="T67" fmla="*/ 213 h 441"/>
                  <a:gd name="T68" fmla="*/ 361 w 441"/>
                  <a:gd name="T69" fmla="*/ 220 h 441"/>
                  <a:gd name="T70" fmla="*/ 275 w 441"/>
                  <a:gd name="T71" fmla="*/ 335 h 441"/>
                  <a:gd name="T72" fmla="*/ 335 w 441"/>
                  <a:gd name="T73" fmla="*/ 276 h 441"/>
                  <a:gd name="T74" fmla="*/ 178 w 441"/>
                  <a:gd name="T75" fmla="*/ 341 h 441"/>
                  <a:gd name="T76" fmla="*/ 263 w 441"/>
                  <a:gd name="T77" fmla="*/ 341 h 441"/>
                  <a:gd name="T78" fmla="*/ 185 w 441"/>
                  <a:gd name="T79" fmla="*/ 358 h 441"/>
                  <a:gd name="T80" fmla="*/ 186 w 441"/>
                  <a:gd name="T81" fmla="*/ 220 h 441"/>
                  <a:gd name="T82" fmla="*/ 221 w 441"/>
                  <a:gd name="T83" fmla="*/ 255 h 441"/>
                  <a:gd name="T84" fmla="*/ 106 w 441"/>
                  <a:gd name="T85" fmla="*/ 277 h 441"/>
                  <a:gd name="T86" fmla="*/ 165 w 441"/>
                  <a:gd name="T87" fmla="*/ 337 h 441"/>
                  <a:gd name="T88" fmla="*/ 100 w 441"/>
                  <a:gd name="T89" fmla="*/ 180 h 441"/>
                  <a:gd name="T90" fmla="*/ 100 w 441"/>
                  <a:gd name="T91" fmla="*/ 264 h 441"/>
                  <a:gd name="T92" fmla="*/ 83 w 441"/>
                  <a:gd name="T93" fmla="*/ 187 h 441"/>
                  <a:gd name="T94" fmla="*/ 148 w 441"/>
                  <a:gd name="T95" fmla="*/ 100 h 441"/>
                  <a:gd name="T96" fmla="*/ 168 w 441"/>
                  <a:gd name="T97" fmla="*/ 182 h 441"/>
                  <a:gd name="T98" fmla="*/ 119 w 441"/>
                  <a:gd name="T99" fmla="*/ 122 h 441"/>
                  <a:gd name="T100" fmla="*/ 211 w 441"/>
                  <a:gd name="T101" fmla="*/ 157 h 441"/>
                  <a:gd name="T102" fmla="*/ 219 w 441"/>
                  <a:gd name="T103" fmla="*/ 80 h 441"/>
                  <a:gd name="T104" fmla="*/ 319 w 441"/>
                  <a:gd name="T105" fmla="*/ 121 h 441"/>
                  <a:gd name="T106" fmla="*/ 270 w 441"/>
                  <a:gd name="T107" fmla="*/ 181 h 441"/>
                  <a:gd name="T108" fmla="*/ 290 w 441"/>
                  <a:gd name="T109" fmla="*/ 99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1" h="441">
                    <a:moveTo>
                      <a:pt x="441" y="232"/>
                    </a:moveTo>
                    <a:cubicBezTo>
                      <a:pt x="441" y="209"/>
                      <a:pt x="441" y="209"/>
                      <a:pt x="441" y="209"/>
                    </a:cubicBezTo>
                    <a:cubicBezTo>
                      <a:pt x="441" y="205"/>
                      <a:pt x="438" y="201"/>
                      <a:pt x="434" y="201"/>
                    </a:cubicBezTo>
                    <a:cubicBezTo>
                      <a:pt x="401" y="196"/>
                      <a:pt x="401" y="196"/>
                      <a:pt x="401" y="196"/>
                    </a:cubicBezTo>
                    <a:cubicBezTo>
                      <a:pt x="400" y="188"/>
                      <a:pt x="398" y="181"/>
                      <a:pt x="396" y="173"/>
                    </a:cubicBezTo>
                    <a:cubicBezTo>
                      <a:pt x="425" y="156"/>
                      <a:pt x="425" y="156"/>
                      <a:pt x="425" y="156"/>
                    </a:cubicBezTo>
                    <a:cubicBezTo>
                      <a:pt x="428" y="154"/>
                      <a:pt x="430" y="149"/>
                      <a:pt x="428" y="145"/>
                    </a:cubicBezTo>
                    <a:cubicBezTo>
                      <a:pt x="420" y="125"/>
                      <a:pt x="420" y="125"/>
                      <a:pt x="420" y="125"/>
                    </a:cubicBezTo>
                    <a:cubicBezTo>
                      <a:pt x="418" y="121"/>
                      <a:pt x="414" y="119"/>
                      <a:pt x="410" y="120"/>
                    </a:cubicBezTo>
                    <a:cubicBezTo>
                      <a:pt x="377" y="128"/>
                      <a:pt x="377" y="128"/>
                      <a:pt x="377" y="128"/>
                    </a:cubicBezTo>
                    <a:cubicBezTo>
                      <a:pt x="374" y="122"/>
                      <a:pt x="370" y="116"/>
                      <a:pt x="365" y="110"/>
                    </a:cubicBezTo>
                    <a:cubicBezTo>
                      <a:pt x="385" y="84"/>
                      <a:pt x="385" y="84"/>
                      <a:pt x="385" y="84"/>
                    </a:cubicBezTo>
                    <a:cubicBezTo>
                      <a:pt x="388" y="80"/>
                      <a:pt x="387" y="75"/>
                      <a:pt x="385" y="72"/>
                    </a:cubicBezTo>
                    <a:cubicBezTo>
                      <a:pt x="369" y="56"/>
                      <a:pt x="369" y="56"/>
                      <a:pt x="369" y="56"/>
                    </a:cubicBezTo>
                    <a:cubicBezTo>
                      <a:pt x="366" y="54"/>
                      <a:pt x="361" y="53"/>
                      <a:pt x="357" y="56"/>
                    </a:cubicBezTo>
                    <a:cubicBezTo>
                      <a:pt x="331" y="76"/>
                      <a:pt x="331" y="76"/>
                      <a:pt x="331" y="76"/>
                    </a:cubicBezTo>
                    <a:cubicBezTo>
                      <a:pt x="325" y="71"/>
                      <a:pt x="318" y="67"/>
                      <a:pt x="311" y="63"/>
                    </a:cubicBezTo>
                    <a:cubicBezTo>
                      <a:pt x="320" y="30"/>
                      <a:pt x="320" y="30"/>
                      <a:pt x="320" y="30"/>
                    </a:cubicBezTo>
                    <a:cubicBezTo>
                      <a:pt x="321" y="26"/>
                      <a:pt x="318" y="22"/>
                      <a:pt x="314" y="20"/>
                    </a:cubicBezTo>
                    <a:cubicBezTo>
                      <a:pt x="294" y="12"/>
                      <a:pt x="294" y="12"/>
                      <a:pt x="294" y="12"/>
                    </a:cubicBezTo>
                    <a:cubicBezTo>
                      <a:pt x="290" y="10"/>
                      <a:pt x="285" y="12"/>
                      <a:pt x="283" y="16"/>
                    </a:cubicBezTo>
                    <a:cubicBezTo>
                      <a:pt x="266" y="44"/>
                      <a:pt x="266" y="44"/>
                      <a:pt x="266" y="44"/>
                    </a:cubicBezTo>
                    <a:cubicBezTo>
                      <a:pt x="259" y="43"/>
                      <a:pt x="252" y="41"/>
                      <a:pt x="245" y="40"/>
                    </a:cubicBezTo>
                    <a:cubicBezTo>
                      <a:pt x="240" y="7"/>
                      <a:pt x="240" y="7"/>
                      <a:pt x="240" y="7"/>
                    </a:cubicBezTo>
                    <a:cubicBezTo>
                      <a:pt x="240" y="3"/>
                      <a:pt x="236" y="0"/>
                      <a:pt x="232" y="0"/>
                    </a:cubicBezTo>
                    <a:cubicBezTo>
                      <a:pt x="209" y="0"/>
                      <a:pt x="209" y="0"/>
                      <a:pt x="209" y="0"/>
                    </a:cubicBezTo>
                    <a:cubicBezTo>
                      <a:pt x="205" y="0"/>
                      <a:pt x="201" y="3"/>
                      <a:pt x="201" y="7"/>
                    </a:cubicBezTo>
                    <a:cubicBezTo>
                      <a:pt x="196" y="40"/>
                      <a:pt x="196" y="40"/>
                      <a:pt x="196" y="40"/>
                    </a:cubicBezTo>
                    <a:cubicBezTo>
                      <a:pt x="188" y="41"/>
                      <a:pt x="181" y="43"/>
                      <a:pt x="173" y="45"/>
                    </a:cubicBezTo>
                    <a:cubicBezTo>
                      <a:pt x="156" y="16"/>
                      <a:pt x="156" y="16"/>
                      <a:pt x="156" y="16"/>
                    </a:cubicBezTo>
                    <a:cubicBezTo>
                      <a:pt x="154" y="13"/>
                      <a:pt x="149" y="11"/>
                      <a:pt x="145" y="13"/>
                    </a:cubicBezTo>
                    <a:cubicBezTo>
                      <a:pt x="125" y="21"/>
                      <a:pt x="125" y="21"/>
                      <a:pt x="125" y="21"/>
                    </a:cubicBezTo>
                    <a:cubicBezTo>
                      <a:pt x="121" y="23"/>
                      <a:pt x="119" y="27"/>
                      <a:pt x="120" y="31"/>
                    </a:cubicBezTo>
                    <a:cubicBezTo>
                      <a:pt x="128" y="64"/>
                      <a:pt x="128" y="64"/>
                      <a:pt x="128" y="64"/>
                    </a:cubicBezTo>
                    <a:cubicBezTo>
                      <a:pt x="122" y="67"/>
                      <a:pt x="116" y="71"/>
                      <a:pt x="111" y="76"/>
                    </a:cubicBezTo>
                    <a:cubicBezTo>
                      <a:pt x="84" y="56"/>
                      <a:pt x="84" y="56"/>
                      <a:pt x="84" y="56"/>
                    </a:cubicBezTo>
                    <a:cubicBezTo>
                      <a:pt x="80" y="53"/>
                      <a:pt x="75" y="54"/>
                      <a:pt x="72" y="56"/>
                    </a:cubicBezTo>
                    <a:cubicBezTo>
                      <a:pt x="57" y="72"/>
                      <a:pt x="57" y="72"/>
                      <a:pt x="57" y="72"/>
                    </a:cubicBezTo>
                    <a:cubicBezTo>
                      <a:pt x="54" y="75"/>
                      <a:pt x="53" y="80"/>
                      <a:pt x="56" y="84"/>
                    </a:cubicBezTo>
                    <a:cubicBezTo>
                      <a:pt x="76" y="110"/>
                      <a:pt x="76" y="110"/>
                      <a:pt x="76" y="110"/>
                    </a:cubicBezTo>
                    <a:cubicBezTo>
                      <a:pt x="71" y="117"/>
                      <a:pt x="67" y="123"/>
                      <a:pt x="63" y="130"/>
                    </a:cubicBezTo>
                    <a:cubicBezTo>
                      <a:pt x="31" y="122"/>
                      <a:pt x="31" y="122"/>
                      <a:pt x="31" y="122"/>
                    </a:cubicBezTo>
                    <a:cubicBezTo>
                      <a:pt x="27" y="121"/>
                      <a:pt x="22" y="123"/>
                      <a:pt x="20" y="127"/>
                    </a:cubicBezTo>
                    <a:cubicBezTo>
                      <a:pt x="12" y="147"/>
                      <a:pt x="12" y="147"/>
                      <a:pt x="12" y="147"/>
                    </a:cubicBezTo>
                    <a:cubicBezTo>
                      <a:pt x="10" y="151"/>
                      <a:pt x="12" y="156"/>
                      <a:pt x="16" y="158"/>
                    </a:cubicBezTo>
                    <a:cubicBezTo>
                      <a:pt x="45" y="175"/>
                      <a:pt x="45" y="175"/>
                      <a:pt x="45" y="175"/>
                    </a:cubicBezTo>
                    <a:cubicBezTo>
                      <a:pt x="43" y="182"/>
                      <a:pt x="41" y="189"/>
                      <a:pt x="40" y="196"/>
                    </a:cubicBezTo>
                    <a:cubicBezTo>
                      <a:pt x="7" y="201"/>
                      <a:pt x="7" y="201"/>
                      <a:pt x="7" y="201"/>
                    </a:cubicBezTo>
                    <a:cubicBezTo>
                      <a:pt x="3" y="201"/>
                      <a:pt x="0" y="205"/>
                      <a:pt x="0" y="209"/>
                    </a:cubicBezTo>
                    <a:cubicBezTo>
                      <a:pt x="0" y="232"/>
                      <a:pt x="0" y="232"/>
                      <a:pt x="0" y="232"/>
                    </a:cubicBezTo>
                    <a:cubicBezTo>
                      <a:pt x="0" y="236"/>
                      <a:pt x="3" y="240"/>
                      <a:pt x="7" y="240"/>
                    </a:cubicBezTo>
                    <a:cubicBezTo>
                      <a:pt x="40" y="245"/>
                      <a:pt x="40" y="245"/>
                      <a:pt x="40" y="245"/>
                    </a:cubicBezTo>
                    <a:cubicBezTo>
                      <a:pt x="42" y="253"/>
                      <a:pt x="43" y="260"/>
                      <a:pt x="45" y="268"/>
                    </a:cubicBezTo>
                    <a:cubicBezTo>
                      <a:pt x="16" y="285"/>
                      <a:pt x="16" y="285"/>
                      <a:pt x="16" y="285"/>
                    </a:cubicBezTo>
                    <a:cubicBezTo>
                      <a:pt x="13" y="287"/>
                      <a:pt x="11" y="292"/>
                      <a:pt x="13" y="296"/>
                    </a:cubicBezTo>
                    <a:cubicBezTo>
                      <a:pt x="21" y="316"/>
                      <a:pt x="21" y="316"/>
                      <a:pt x="21" y="316"/>
                    </a:cubicBezTo>
                    <a:cubicBezTo>
                      <a:pt x="23" y="320"/>
                      <a:pt x="28" y="322"/>
                      <a:pt x="32" y="321"/>
                    </a:cubicBezTo>
                    <a:cubicBezTo>
                      <a:pt x="64" y="313"/>
                      <a:pt x="64" y="313"/>
                      <a:pt x="64" y="313"/>
                    </a:cubicBezTo>
                    <a:cubicBezTo>
                      <a:pt x="68" y="319"/>
                      <a:pt x="72" y="325"/>
                      <a:pt x="76" y="331"/>
                    </a:cubicBezTo>
                    <a:cubicBezTo>
                      <a:pt x="56" y="357"/>
                      <a:pt x="56" y="357"/>
                      <a:pt x="56" y="357"/>
                    </a:cubicBezTo>
                    <a:cubicBezTo>
                      <a:pt x="53" y="361"/>
                      <a:pt x="54" y="366"/>
                      <a:pt x="57" y="369"/>
                    </a:cubicBezTo>
                    <a:cubicBezTo>
                      <a:pt x="72" y="384"/>
                      <a:pt x="72" y="384"/>
                      <a:pt x="72" y="384"/>
                    </a:cubicBezTo>
                    <a:cubicBezTo>
                      <a:pt x="75" y="387"/>
                      <a:pt x="80" y="388"/>
                      <a:pt x="84" y="385"/>
                    </a:cubicBezTo>
                    <a:cubicBezTo>
                      <a:pt x="111" y="365"/>
                      <a:pt x="111" y="365"/>
                      <a:pt x="111" y="365"/>
                    </a:cubicBezTo>
                    <a:cubicBezTo>
                      <a:pt x="117" y="370"/>
                      <a:pt x="123" y="374"/>
                      <a:pt x="130" y="378"/>
                    </a:cubicBezTo>
                    <a:cubicBezTo>
                      <a:pt x="122" y="411"/>
                      <a:pt x="122" y="411"/>
                      <a:pt x="122" y="411"/>
                    </a:cubicBezTo>
                    <a:cubicBezTo>
                      <a:pt x="121" y="415"/>
                      <a:pt x="123" y="419"/>
                      <a:pt x="127" y="421"/>
                    </a:cubicBezTo>
                    <a:cubicBezTo>
                      <a:pt x="147" y="429"/>
                      <a:pt x="147" y="429"/>
                      <a:pt x="147" y="429"/>
                    </a:cubicBezTo>
                    <a:cubicBezTo>
                      <a:pt x="151" y="431"/>
                      <a:pt x="156" y="429"/>
                      <a:pt x="158" y="425"/>
                    </a:cubicBezTo>
                    <a:cubicBezTo>
                      <a:pt x="175" y="397"/>
                      <a:pt x="175" y="397"/>
                      <a:pt x="175" y="397"/>
                    </a:cubicBezTo>
                    <a:cubicBezTo>
                      <a:pt x="182" y="398"/>
                      <a:pt x="189" y="400"/>
                      <a:pt x="196" y="401"/>
                    </a:cubicBezTo>
                    <a:cubicBezTo>
                      <a:pt x="201" y="434"/>
                      <a:pt x="201" y="434"/>
                      <a:pt x="201" y="434"/>
                    </a:cubicBezTo>
                    <a:cubicBezTo>
                      <a:pt x="201" y="438"/>
                      <a:pt x="205" y="441"/>
                      <a:pt x="209" y="441"/>
                    </a:cubicBezTo>
                    <a:cubicBezTo>
                      <a:pt x="232" y="441"/>
                      <a:pt x="232" y="441"/>
                      <a:pt x="232" y="441"/>
                    </a:cubicBezTo>
                    <a:cubicBezTo>
                      <a:pt x="236" y="441"/>
                      <a:pt x="240" y="438"/>
                      <a:pt x="240" y="434"/>
                    </a:cubicBezTo>
                    <a:cubicBezTo>
                      <a:pt x="245" y="401"/>
                      <a:pt x="245" y="401"/>
                      <a:pt x="245" y="401"/>
                    </a:cubicBezTo>
                    <a:cubicBezTo>
                      <a:pt x="253" y="400"/>
                      <a:pt x="260" y="398"/>
                      <a:pt x="268" y="396"/>
                    </a:cubicBezTo>
                    <a:cubicBezTo>
                      <a:pt x="285" y="425"/>
                      <a:pt x="285" y="425"/>
                      <a:pt x="285" y="425"/>
                    </a:cubicBezTo>
                    <a:cubicBezTo>
                      <a:pt x="287" y="428"/>
                      <a:pt x="292" y="430"/>
                      <a:pt x="296" y="428"/>
                    </a:cubicBezTo>
                    <a:cubicBezTo>
                      <a:pt x="316" y="420"/>
                      <a:pt x="316" y="420"/>
                      <a:pt x="316" y="420"/>
                    </a:cubicBezTo>
                    <a:cubicBezTo>
                      <a:pt x="320" y="418"/>
                      <a:pt x="322" y="414"/>
                      <a:pt x="321" y="410"/>
                    </a:cubicBezTo>
                    <a:cubicBezTo>
                      <a:pt x="313" y="377"/>
                      <a:pt x="313" y="377"/>
                      <a:pt x="313" y="377"/>
                    </a:cubicBezTo>
                    <a:cubicBezTo>
                      <a:pt x="319" y="373"/>
                      <a:pt x="325" y="369"/>
                      <a:pt x="331" y="365"/>
                    </a:cubicBezTo>
                    <a:cubicBezTo>
                      <a:pt x="357" y="385"/>
                      <a:pt x="357" y="385"/>
                      <a:pt x="357" y="385"/>
                    </a:cubicBezTo>
                    <a:cubicBezTo>
                      <a:pt x="361" y="388"/>
                      <a:pt x="366" y="387"/>
                      <a:pt x="369" y="384"/>
                    </a:cubicBezTo>
                    <a:cubicBezTo>
                      <a:pt x="385" y="369"/>
                      <a:pt x="385" y="369"/>
                      <a:pt x="385" y="369"/>
                    </a:cubicBezTo>
                    <a:cubicBezTo>
                      <a:pt x="387" y="366"/>
                      <a:pt x="388" y="361"/>
                      <a:pt x="385" y="357"/>
                    </a:cubicBezTo>
                    <a:cubicBezTo>
                      <a:pt x="365" y="331"/>
                      <a:pt x="365" y="331"/>
                      <a:pt x="365" y="331"/>
                    </a:cubicBezTo>
                    <a:cubicBezTo>
                      <a:pt x="370" y="324"/>
                      <a:pt x="374" y="318"/>
                      <a:pt x="378" y="311"/>
                    </a:cubicBezTo>
                    <a:cubicBezTo>
                      <a:pt x="411" y="319"/>
                      <a:pt x="411" y="319"/>
                      <a:pt x="411" y="319"/>
                    </a:cubicBezTo>
                    <a:cubicBezTo>
                      <a:pt x="415" y="320"/>
                      <a:pt x="419" y="318"/>
                      <a:pt x="421" y="314"/>
                    </a:cubicBezTo>
                    <a:cubicBezTo>
                      <a:pt x="429" y="294"/>
                      <a:pt x="429" y="294"/>
                      <a:pt x="429" y="294"/>
                    </a:cubicBezTo>
                    <a:cubicBezTo>
                      <a:pt x="431" y="290"/>
                      <a:pt x="429" y="285"/>
                      <a:pt x="426" y="283"/>
                    </a:cubicBezTo>
                    <a:cubicBezTo>
                      <a:pt x="397" y="266"/>
                      <a:pt x="397" y="266"/>
                      <a:pt x="397" y="266"/>
                    </a:cubicBezTo>
                    <a:cubicBezTo>
                      <a:pt x="398" y="259"/>
                      <a:pt x="400" y="252"/>
                      <a:pt x="401" y="245"/>
                    </a:cubicBezTo>
                    <a:cubicBezTo>
                      <a:pt x="434" y="240"/>
                      <a:pt x="434" y="240"/>
                      <a:pt x="434" y="240"/>
                    </a:cubicBezTo>
                    <a:cubicBezTo>
                      <a:pt x="438" y="240"/>
                      <a:pt x="441" y="236"/>
                      <a:pt x="441" y="232"/>
                    </a:cubicBezTo>
                    <a:close/>
                    <a:moveTo>
                      <a:pt x="361" y="220"/>
                    </a:moveTo>
                    <a:cubicBezTo>
                      <a:pt x="361" y="238"/>
                      <a:pt x="356" y="256"/>
                      <a:pt x="356" y="256"/>
                    </a:cubicBezTo>
                    <a:cubicBezTo>
                      <a:pt x="354" y="264"/>
                      <a:pt x="346" y="267"/>
                      <a:pt x="339" y="263"/>
                    </a:cubicBezTo>
                    <a:cubicBezTo>
                      <a:pt x="284" y="228"/>
                      <a:pt x="284" y="228"/>
                      <a:pt x="284" y="228"/>
                    </a:cubicBezTo>
                    <a:cubicBezTo>
                      <a:pt x="277" y="224"/>
                      <a:pt x="277" y="217"/>
                      <a:pt x="284" y="213"/>
                    </a:cubicBezTo>
                    <a:cubicBezTo>
                      <a:pt x="339" y="178"/>
                      <a:pt x="339" y="178"/>
                      <a:pt x="339" y="178"/>
                    </a:cubicBezTo>
                    <a:cubicBezTo>
                      <a:pt x="346" y="174"/>
                      <a:pt x="354" y="177"/>
                      <a:pt x="356" y="185"/>
                    </a:cubicBezTo>
                    <a:cubicBezTo>
                      <a:pt x="356" y="185"/>
                      <a:pt x="361" y="203"/>
                      <a:pt x="361" y="220"/>
                    </a:cubicBezTo>
                    <a:close/>
                    <a:moveTo>
                      <a:pt x="321" y="321"/>
                    </a:moveTo>
                    <a:cubicBezTo>
                      <a:pt x="308" y="333"/>
                      <a:pt x="292" y="343"/>
                      <a:pt x="292" y="343"/>
                    </a:cubicBezTo>
                    <a:cubicBezTo>
                      <a:pt x="285" y="347"/>
                      <a:pt x="277" y="343"/>
                      <a:pt x="275" y="335"/>
                    </a:cubicBezTo>
                    <a:cubicBezTo>
                      <a:pt x="260" y="272"/>
                      <a:pt x="260" y="272"/>
                      <a:pt x="260" y="272"/>
                    </a:cubicBezTo>
                    <a:cubicBezTo>
                      <a:pt x="258" y="264"/>
                      <a:pt x="263" y="259"/>
                      <a:pt x="271" y="260"/>
                    </a:cubicBezTo>
                    <a:cubicBezTo>
                      <a:pt x="335" y="276"/>
                      <a:pt x="335" y="276"/>
                      <a:pt x="335" y="276"/>
                    </a:cubicBezTo>
                    <a:cubicBezTo>
                      <a:pt x="343" y="278"/>
                      <a:pt x="346" y="285"/>
                      <a:pt x="342" y="292"/>
                    </a:cubicBezTo>
                    <a:cubicBezTo>
                      <a:pt x="342" y="292"/>
                      <a:pt x="333" y="309"/>
                      <a:pt x="321" y="321"/>
                    </a:cubicBezTo>
                    <a:close/>
                    <a:moveTo>
                      <a:pt x="178" y="341"/>
                    </a:moveTo>
                    <a:cubicBezTo>
                      <a:pt x="213" y="285"/>
                      <a:pt x="213" y="285"/>
                      <a:pt x="213" y="285"/>
                    </a:cubicBezTo>
                    <a:cubicBezTo>
                      <a:pt x="217" y="278"/>
                      <a:pt x="224" y="278"/>
                      <a:pt x="228" y="285"/>
                    </a:cubicBezTo>
                    <a:cubicBezTo>
                      <a:pt x="263" y="341"/>
                      <a:pt x="263" y="341"/>
                      <a:pt x="263" y="341"/>
                    </a:cubicBezTo>
                    <a:cubicBezTo>
                      <a:pt x="267" y="348"/>
                      <a:pt x="264" y="356"/>
                      <a:pt x="256" y="358"/>
                    </a:cubicBezTo>
                    <a:cubicBezTo>
                      <a:pt x="256" y="358"/>
                      <a:pt x="238" y="363"/>
                      <a:pt x="221" y="363"/>
                    </a:cubicBezTo>
                    <a:cubicBezTo>
                      <a:pt x="203" y="363"/>
                      <a:pt x="185" y="358"/>
                      <a:pt x="185" y="358"/>
                    </a:cubicBezTo>
                    <a:cubicBezTo>
                      <a:pt x="177" y="356"/>
                      <a:pt x="174" y="348"/>
                      <a:pt x="178" y="341"/>
                    </a:cubicBezTo>
                    <a:close/>
                    <a:moveTo>
                      <a:pt x="221" y="255"/>
                    </a:moveTo>
                    <a:cubicBezTo>
                      <a:pt x="202" y="255"/>
                      <a:pt x="186" y="240"/>
                      <a:pt x="186" y="220"/>
                    </a:cubicBezTo>
                    <a:cubicBezTo>
                      <a:pt x="186" y="201"/>
                      <a:pt x="202" y="186"/>
                      <a:pt x="221" y="186"/>
                    </a:cubicBezTo>
                    <a:cubicBezTo>
                      <a:pt x="240" y="186"/>
                      <a:pt x="255" y="201"/>
                      <a:pt x="255" y="220"/>
                    </a:cubicBezTo>
                    <a:cubicBezTo>
                      <a:pt x="255" y="240"/>
                      <a:pt x="240" y="255"/>
                      <a:pt x="221" y="255"/>
                    </a:cubicBezTo>
                    <a:close/>
                    <a:moveTo>
                      <a:pt x="120" y="322"/>
                    </a:moveTo>
                    <a:cubicBezTo>
                      <a:pt x="108" y="310"/>
                      <a:pt x="99" y="294"/>
                      <a:pt x="99" y="294"/>
                    </a:cubicBezTo>
                    <a:cubicBezTo>
                      <a:pt x="95" y="286"/>
                      <a:pt x="98" y="279"/>
                      <a:pt x="106" y="277"/>
                    </a:cubicBezTo>
                    <a:cubicBezTo>
                      <a:pt x="170" y="262"/>
                      <a:pt x="170" y="262"/>
                      <a:pt x="170" y="262"/>
                    </a:cubicBezTo>
                    <a:cubicBezTo>
                      <a:pt x="178" y="260"/>
                      <a:pt x="182" y="265"/>
                      <a:pt x="181" y="273"/>
                    </a:cubicBezTo>
                    <a:cubicBezTo>
                      <a:pt x="165" y="337"/>
                      <a:pt x="165" y="337"/>
                      <a:pt x="165" y="337"/>
                    </a:cubicBezTo>
                    <a:cubicBezTo>
                      <a:pt x="163" y="345"/>
                      <a:pt x="156" y="348"/>
                      <a:pt x="149" y="344"/>
                    </a:cubicBezTo>
                    <a:cubicBezTo>
                      <a:pt x="149" y="344"/>
                      <a:pt x="133" y="335"/>
                      <a:pt x="120" y="322"/>
                    </a:cubicBezTo>
                    <a:close/>
                    <a:moveTo>
                      <a:pt x="100" y="180"/>
                    </a:moveTo>
                    <a:cubicBezTo>
                      <a:pt x="156" y="215"/>
                      <a:pt x="156" y="215"/>
                      <a:pt x="156" y="215"/>
                    </a:cubicBezTo>
                    <a:cubicBezTo>
                      <a:pt x="163" y="219"/>
                      <a:pt x="163" y="226"/>
                      <a:pt x="156" y="230"/>
                    </a:cubicBezTo>
                    <a:cubicBezTo>
                      <a:pt x="100" y="264"/>
                      <a:pt x="100" y="264"/>
                      <a:pt x="100" y="264"/>
                    </a:cubicBezTo>
                    <a:cubicBezTo>
                      <a:pt x="93" y="269"/>
                      <a:pt x="85" y="266"/>
                      <a:pt x="83" y="258"/>
                    </a:cubicBezTo>
                    <a:cubicBezTo>
                      <a:pt x="83" y="258"/>
                      <a:pt x="78" y="240"/>
                      <a:pt x="78" y="222"/>
                    </a:cubicBezTo>
                    <a:cubicBezTo>
                      <a:pt x="78" y="205"/>
                      <a:pt x="83" y="187"/>
                      <a:pt x="83" y="187"/>
                    </a:cubicBezTo>
                    <a:cubicBezTo>
                      <a:pt x="85" y="179"/>
                      <a:pt x="93" y="176"/>
                      <a:pt x="100" y="180"/>
                    </a:cubicBezTo>
                    <a:close/>
                    <a:moveTo>
                      <a:pt x="119" y="122"/>
                    </a:moveTo>
                    <a:cubicBezTo>
                      <a:pt x="131" y="109"/>
                      <a:pt x="148" y="100"/>
                      <a:pt x="148" y="100"/>
                    </a:cubicBezTo>
                    <a:cubicBezTo>
                      <a:pt x="155" y="96"/>
                      <a:pt x="162" y="100"/>
                      <a:pt x="164" y="108"/>
                    </a:cubicBezTo>
                    <a:cubicBezTo>
                      <a:pt x="179" y="171"/>
                      <a:pt x="179" y="171"/>
                      <a:pt x="179" y="171"/>
                    </a:cubicBezTo>
                    <a:cubicBezTo>
                      <a:pt x="181" y="179"/>
                      <a:pt x="176" y="184"/>
                      <a:pt x="168" y="182"/>
                    </a:cubicBezTo>
                    <a:cubicBezTo>
                      <a:pt x="104" y="167"/>
                      <a:pt x="104" y="167"/>
                      <a:pt x="104" y="167"/>
                    </a:cubicBezTo>
                    <a:cubicBezTo>
                      <a:pt x="96" y="165"/>
                      <a:pt x="93" y="158"/>
                      <a:pt x="97" y="151"/>
                    </a:cubicBezTo>
                    <a:cubicBezTo>
                      <a:pt x="97" y="151"/>
                      <a:pt x="106" y="134"/>
                      <a:pt x="119" y="122"/>
                    </a:cubicBezTo>
                    <a:close/>
                    <a:moveTo>
                      <a:pt x="261" y="102"/>
                    </a:moveTo>
                    <a:cubicBezTo>
                      <a:pt x="227" y="157"/>
                      <a:pt x="227" y="157"/>
                      <a:pt x="227" y="157"/>
                    </a:cubicBezTo>
                    <a:cubicBezTo>
                      <a:pt x="222" y="164"/>
                      <a:pt x="215" y="164"/>
                      <a:pt x="211" y="157"/>
                    </a:cubicBezTo>
                    <a:cubicBezTo>
                      <a:pt x="177" y="102"/>
                      <a:pt x="177" y="102"/>
                      <a:pt x="177" y="102"/>
                    </a:cubicBezTo>
                    <a:cubicBezTo>
                      <a:pt x="172" y="95"/>
                      <a:pt x="175" y="87"/>
                      <a:pt x="183" y="85"/>
                    </a:cubicBezTo>
                    <a:cubicBezTo>
                      <a:pt x="183" y="85"/>
                      <a:pt x="201" y="80"/>
                      <a:pt x="219" y="80"/>
                    </a:cubicBezTo>
                    <a:cubicBezTo>
                      <a:pt x="236" y="80"/>
                      <a:pt x="254" y="85"/>
                      <a:pt x="254" y="85"/>
                    </a:cubicBezTo>
                    <a:cubicBezTo>
                      <a:pt x="262" y="87"/>
                      <a:pt x="265" y="95"/>
                      <a:pt x="261" y="102"/>
                    </a:cubicBezTo>
                    <a:close/>
                    <a:moveTo>
                      <a:pt x="319" y="121"/>
                    </a:moveTo>
                    <a:cubicBezTo>
                      <a:pt x="332" y="133"/>
                      <a:pt x="341" y="149"/>
                      <a:pt x="341" y="149"/>
                    </a:cubicBezTo>
                    <a:cubicBezTo>
                      <a:pt x="345" y="156"/>
                      <a:pt x="342" y="164"/>
                      <a:pt x="334" y="166"/>
                    </a:cubicBezTo>
                    <a:cubicBezTo>
                      <a:pt x="270" y="181"/>
                      <a:pt x="270" y="181"/>
                      <a:pt x="270" y="181"/>
                    </a:cubicBezTo>
                    <a:cubicBezTo>
                      <a:pt x="262" y="183"/>
                      <a:pt x="257" y="178"/>
                      <a:pt x="259" y="170"/>
                    </a:cubicBezTo>
                    <a:cubicBezTo>
                      <a:pt x="274" y="106"/>
                      <a:pt x="274" y="106"/>
                      <a:pt x="274" y="106"/>
                    </a:cubicBezTo>
                    <a:cubicBezTo>
                      <a:pt x="276" y="98"/>
                      <a:pt x="283" y="95"/>
                      <a:pt x="290" y="99"/>
                    </a:cubicBezTo>
                    <a:cubicBezTo>
                      <a:pt x="290" y="99"/>
                      <a:pt x="307" y="108"/>
                      <a:pt x="319" y="121"/>
                    </a:cubicBezTo>
                    <a:close/>
                  </a:path>
                </a:pathLst>
              </a:custGeom>
              <a:solidFill>
                <a:srgbClr val="FFB900"/>
              </a:solidFill>
              <a:ln>
                <a:noFill/>
              </a:ln>
            </p:spPr>
            <p:txBody>
              <a:bodyPr vert="horz" wrap="square" lIns="91440" tIns="45720" rIns="91440" bIns="45720" numCol="1" anchor="t" anchorCtr="0" compatLnSpc="1">
                <a:prstTxWarp prst="textNoShape">
                  <a:avLst/>
                </a:prstTxWarp>
              </a:bodyPr>
              <a:lstStyle/>
              <a:p>
                <a:pPr marL="0" marR="0" lvl="0" indent="0" algn="l" defTabSz="914554"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solidFill>
                    <a:srgbClr val="FFFFFF"/>
                  </a:solidFill>
                  <a:effectLst/>
                  <a:uLnTx/>
                  <a:uFillTx/>
                  <a:latin typeface="Segoe UI"/>
                  <a:ea typeface="+mn-ea"/>
                  <a:cs typeface="+mn-cs"/>
                </a:endParaRPr>
              </a:p>
            </p:txBody>
          </p:sp>
          <p:sp>
            <p:nvSpPr>
              <p:cNvPr id="17" name="Freeform 8"/>
              <p:cNvSpPr>
                <a:spLocks/>
              </p:cNvSpPr>
              <p:nvPr userDrawn="1"/>
            </p:nvSpPr>
            <p:spPr bwMode="auto">
              <a:xfrm>
                <a:off x="8040688" y="7580313"/>
                <a:ext cx="2109787" cy="2235200"/>
              </a:xfrm>
              <a:custGeom>
                <a:avLst/>
                <a:gdLst>
                  <a:gd name="T0" fmla="*/ 516 w 601"/>
                  <a:gd name="T1" fmla="*/ 0 h 635"/>
                  <a:gd name="T2" fmla="*/ 296 w 601"/>
                  <a:gd name="T3" fmla="*/ 208 h 635"/>
                  <a:gd name="T4" fmla="*/ 220 w 601"/>
                  <a:gd name="T5" fmla="*/ 195 h 635"/>
                  <a:gd name="T6" fmla="*/ 0 w 601"/>
                  <a:gd name="T7" fmla="*/ 415 h 635"/>
                  <a:gd name="T8" fmla="*/ 220 w 601"/>
                  <a:gd name="T9" fmla="*/ 635 h 635"/>
                  <a:gd name="T10" fmla="*/ 601 w 601"/>
                  <a:gd name="T11" fmla="*/ 635 h 635"/>
                  <a:gd name="T12" fmla="*/ 601 w 601"/>
                  <a:gd name="T13" fmla="*/ 17 h 635"/>
                  <a:gd name="T14" fmla="*/ 516 w 601"/>
                  <a:gd name="T15" fmla="*/ 0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1" h="635">
                    <a:moveTo>
                      <a:pt x="516" y="0"/>
                    </a:moveTo>
                    <a:cubicBezTo>
                      <a:pt x="398" y="0"/>
                      <a:pt x="302" y="92"/>
                      <a:pt x="296" y="208"/>
                    </a:cubicBezTo>
                    <a:cubicBezTo>
                      <a:pt x="272" y="200"/>
                      <a:pt x="247" y="195"/>
                      <a:pt x="220" y="195"/>
                    </a:cubicBezTo>
                    <a:cubicBezTo>
                      <a:pt x="99" y="195"/>
                      <a:pt x="0" y="293"/>
                      <a:pt x="0" y="415"/>
                    </a:cubicBezTo>
                    <a:cubicBezTo>
                      <a:pt x="0" y="536"/>
                      <a:pt x="99" y="635"/>
                      <a:pt x="220" y="635"/>
                    </a:cubicBezTo>
                    <a:cubicBezTo>
                      <a:pt x="601" y="635"/>
                      <a:pt x="601" y="635"/>
                      <a:pt x="601" y="635"/>
                    </a:cubicBezTo>
                    <a:cubicBezTo>
                      <a:pt x="601" y="17"/>
                      <a:pt x="601" y="17"/>
                      <a:pt x="601" y="17"/>
                    </a:cubicBezTo>
                    <a:cubicBezTo>
                      <a:pt x="575" y="6"/>
                      <a:pt x="546" y="0"/>
                      <a:pt x="51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554"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solidFill>
                    <a:srgbClr val="FFFFFF"/>
                  </a:solidFill>
                  <a:effectLst/>
                  <a:uLnTx/>
                  <a:uFillTx/>
                  <a:latin typeface="Segoe UI"/>
                  <a:ea typeface="+mn-ea"/>
                  <a:cs typeface="+mn-cs"/>
                </a:endParaRPr>
              </a:p>
            </p:txBody>
          </p:sp>
          <p:sp>
            <p:nvSpPr>
              <p:cNvPr id="18" name="Freeform 9"/>
              <p:cNvSpPr>
                <a:spLocks/>
              </p:cNvSpPr>
              <p:nvPr userDrawn="1"/>
            </p:nvSpPr>
            <p:spPr bwMode="auto">
              <a:xfrm>
                <a:off x="12195175" y="7151688"/>
                <a:ext cx="2590800" cy="2663825"/>
              </a:xfrm>
              <a:custGeom>
                <a:avLst/>
                <a:gdLst>
                  <a:gd name="T0" fmla="*/ 738 w 738"/>
                  <a:gd name="T1" fmla="*/ 537 h 757"/>
                  <a:gd name="T2" fmla="*/ 518 w 738"/>
                  <a:gd name="T3" fmla="*/ 317 h 757"/>
                  <a:gd name="T4" fmla="*/ 495 w 738"/>
                  <a:gd name="T5" fmla="*/ 318 h 757"/>
                  <a:gd name="T6" fmla="*/ 518 w 738"/>
                  <a:gd name="T7" fmla="*/ 221 h 757"/>
                  <a:gd name="T8" fmla="*/ 297 w 738"/>
                  <a:gd name="T9" fmla="*/ 0 h 757"/>
                  <a:gd name="T10" fmla="*/ 79 w 738"/>
                  <a:gd name="T11" fmla="*/ 194 h 757"/>
                  <a:gd name="T12" fmla="*/ 0 w 738"/>
                  <a:gd name="T13" fmla="*/ 139 h 757"/>
                  <a:gd name="T14" fmla="*/ 0 w 738"/>
                  <a:gd name="T15" fmla="*/ 757 h 757"/>
                  <a:gd name="T16" fmla="*/ 518 w 738"/>
                  <a:gd name="T17" fmla="*/ 757 h 757"/>
                  <a:gd name="T18" fmla="*/ 738 w 738"/>
                  <a:gd name="T19" fmla="*/ 537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57">
                    <a:moveTo>
                      <a:pt x="738" y="537"/>
                    </a:moveTo>
                    <a:cubicBezTo>
                      <a:pt x="738" y="415"/>
                      <a:pt x="639" y="317"/>
                      <a:pt x="518" y="317"/>
                    </a:cubicBezTo>
                    <a:cubicBezTo>
                      <a:pt x="510" y="317"/>
                      <a:pt x="502" y="317"/>
                      <a:pt x="495" y="318"/>
                    </a:cubicBezTo>
                    <a:cubicBezTo>
                      <a:pt x="509" y="289"/>
                      <a:pt x="518" y="256"/>
                      <a:pt x="518" y="221"/>
                    </a:cubicBezTo>
                    <a:cubicBezTo>
                      <a:pt x="518" y="99"/>
                      <a:pt x="419" y="0"/>
                      <a:pt x="297" y="0"/>
                    </a:cubicBezTo>
                    <a:cubicBezTo>
                      <a:pt x="185" y="0"/>
                      <a:pt x="92" y="85"/>
                      <a:pt x="79" y="194"/>
                    </a:cubicBezTo>
                    <a:cubicBezTo>
                      <a:pt x="57" y="171"/>
                      <a:pt x="31" y="151"/>
                      <a:pt x="0" y="139"/>
                    </a:cubicBezTo>
                    <a:cubicBezTo>
                      <a:pt x="0" y="757"/>
                      <a:pt x="0" y="757"/>
                      <a:pt x="0" y="757"/>
                    </a:cubicBezTo>
                    <a:cubicBezTo>
                      <a:pt x="518" y="757"/>
                      <a:pt x="518" y="757"/>
                      <a:pt x="518" y="757"/>
                    </a:cubicBezTo>
                    <a:cubicBezTo>
                      <a:pt x="639" y="757"/>
                      <a:pt x="738" y="658"/>
                      <a:pt x="738" y="5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554"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solidFill>
                    <a:srgbClr val="FFFFFF"/>
                  </a:solidFill>
                  <a:effectLst/>
                  <a:uLnTx/>
                  <a:uFillTx/>
                  <a:latin typeface="Segoe UI"/>
                  <a:ea typeface="+mn-ea"/>
                  <a:cs typeface="+mn-cs"/>
                </a:endParaRPr>
              </a:p>
            </p:txBody>
          </p:sp>
        </p:grpSp>
        <p:sp>
          <p:nvSpPr>
            <p:cNvPr id="19" name="Freeform 42"/>
            <p:cNvSpPr>
              <a:spLocks/>
            </p:cNvSpPr>
            <p:nvPr userDrawn="1"/>
          </p:nvSpPr>
          <p:spPr bwMode="auto">
            <a:xfrm>
              <a:off x="8716653" y="1485604"/>
              <a:ext cx="1403969" cy="840253"/>
            </a:xfrm>
            <a:custGeom>
              <a:avLst/>
              <a:gdLst>
                <a:gd name="T0" fmla="*/ 218 w 242"/>
                <a:gd name="T1" fmla="*/ 72 h 145"/>
                <a:gd name="T2" fmla="*/ 178 w 242"/>
                <a:gd name="T3" fmla="*/ 41 h 145"/>
                <a:gd name="T4" fmla="*/ 178 w 242"/>
                <a:gd name="T5" fmla="*/ 41 h 145"/>
                <a:gd name="T6" fmla="*/ 178 w 242"/>
                <a:gd name="T7" fmla="*/ 41 h 145"/>
                <a:gd name="T8" fmla="*/ 137 w 242"/>
                <a:gd name="T9" fmla="*/ 0 h 145"/>
                <a:gd name="T10" fmla="*/ 100 w 242"/>
                <a:gd name="T11" fmla="*/ 21 h 145"/>
                <a:gd name="T12" fmla="*/ 87 w 242"/>
                <a:gd name="T13" fmla="*/ 19 h 145"/>
                <a:gd name="T14" fmla="*/ 49 w 242"/>
                <a:gd name="T15" fmla="*/ 58 h 145"/>
                <a:gd name="T16" fmla="*/ 49 w 242"/>
                <a:gd name="T17" fmla="*/ 58 h 145"/>
                <a:gd name="T18" fmla="*/ 44 w 242"/>
                <a:gd name="T19" fmla="*/ 58 h 145"/>
                <a:gd name="T20" fmla="*/ 0 w 242"/>
                <a:gd name="T21" fmla="*/ 101 h 145"/>
                <a:gd name="T22" fmla="*/ 44 w 242"/>
                <a:gd name="T23" fmla="*/ 145 h 145"/>
                <a:gd name="T24" fmla="*/ 204 w 242"/>
                <a:gd name="T25" fmla="*/ 145 h 145"/>
                <a:gd name="T26" fmla="*/ 242 w 242"/>
                <a:gd name="T27" fmla="*/ 107 h 145"/>
                <a:gd name="T28" fmla="*/ 218 w 242"/>
                <a:gd name="T29" fmla="*/ 7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2" h="145">
                  <a:moveTo>
                    <a:pt x="218" y="72"/>
                  </a:moveTo>
                  <a:cubicBezTo>
                    <a:pt x="213" y="54"/>
                    <a:pt x="197" y="41"/>
                    <a:pt x="178" y="41"/>
                  </a:cubicBezTo>
                  <a:cubicBezTo>
                    <a:pt x="178" y="41"/>
                    <a:pt x="178" y="41"/>
                    <a:pt x="178" y="41"/>
                  </a:cubicBezTo>
                  <a:cubicBezTo>
                    <a:pt x="178" y="41"/>
                    <a:pt x="178" y="41"/>
                    <a:pt x="178" y="41"/>
                  </a:cubicBezTo>
                  <a:cubicBezTo>
                    <a:pt x="178" y="18"/>
                    <a:pt x="159" y="0"/>
                    <a:pt x="137" y="0"/>
                  </a:cubicBezTo>
                  <a:cubicBezTo>
                    <a:pt x="121" y="0"/>
                    <a:pt x="107" y="8"/>
                    <a:pt x="100" y="21"/>
                  </a:cubicBezTo>
                  <a:cubicBezTo>
                    <a:pt x="96" y="20"/>
                    <a:pt x="92" y="19"/>
                    <a:pt x="87" y="19"/>
                  </a:cubicBezTo>
                  <a:cubicBezTo>
                    <a:pt x="66" y="19"/>
                    <a:pt x="49" y="36"/>
                    <a:pt x="49" y="58"/>
                  </a:cubicBezTo>
                  <a:cubicBezTo>
                    <a:pt x="49" y="58"/>
                    <a:pt x="49" y="58"/>
                    <a:pt x="49" y="58"/>
                  </a:cubicBezTo>
                  <a:cubicBezTo>
                    <a:pt x="47" y="58"/>
                    <a:pt x="45" y="58"/>
                    <a:pt x="44" y="58"/>
                  </a:cubicBezTo>
                  <a:cubicBezTo>
                    <a:pt x="19" y="58"/>
                    <a:pt x="0" y="77"/>
                    <a:pt x="0" y="101"/>
                  </a:cubicBezTo>
                  <a:cubicBezTo>
                    <a:pt x="0" y="125"/>
                    <a:pt x="19" y="145"/>
                    <a:pt x="44" y="145"/>
                  </a:cubicBezTo>
                  <a:cubicBezTo>
                    <a:pt x="204" y="145"/>
                    <a:pt x="204" y="145"/>
                    <a:pt x="204" y="145"/>
                  </a:cubicBezTo>
                  <a:cubicBezTo>
                    <a:pt x="225" y="145"/>
                    <a:pt x="242" y="128"/>
                    <a:pt x="242" y="107"/>
                  </a:cubicBezTo>
                  <a:cubicBezTo>
                    <a:pt x="242" y="91"/>
                    <a:pt x="232" y="78"/>
                    <a:pt x="218" y="7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554"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dirty="0">
                <a:ln>
                  <a:noFill/>
                </a:ln>
                <a:solidFill>
                  <a:srgbClr val="FFFFFF"/>
                </a:solidFill>
                <a:effectLst/>
                <a:uLnTx/>
                <a:uFillTx/>
                <a:latin typeface="Segoe UI"/>
                <a:ea typeface="+mn-ea"/>
                <a:cs typeface="+mn-cs"/>
              </a:endParaRPr>
            </a:p>
          </p:txBody>
        </p:sp>
        <p:sp>
          <p:nvSpPr>
            <p:cNvPr id="20" name="Freeform 19"/>
            <p:cNvSpPr>
              <a:spLocks/>
            </p:cNvSpPr>
            <p:nvPr userDrawn="1"/>
          </p:nvSpPr>
          <p:spPr bwMode="auto">
            <a:xfrm flipH="1">
              <a:off x="7542827" y="2325857"/>
              <a:ext cx="731512" cy="297301"/>
            </a:xfrm>
            <a:custGeom>
              <a:avLst/>
              <a:gdLst>
                <a:gd name="T0" fmla="*/ 621 w 696"/>
                <a:gd name="T1" fmla="*/ 132 h 281"/>
                <a:gd name="T2" fmla="*/ 609 w 696"/>
                <a:gd name="T3" fmla="*/ 133 h 281"/>
                <a:gd name="T4" fmla="*/ 469 w 696"/>
                <a:gd name="T5" fmla="*/ 0 h 281"/>
                <a:gd name="T6" fmla="*/ 333 w 696"/>
                <a:gd name="T7" fmla="*/ 104 h 281"/>
                <a:gd name="T8" fmla="*/ 258 w 696"/>
                <a:gd name="T9" fmla="*/ 73 h 281"/>
                <a:gd name="T10" fmla="*/ 155 w 696"/>
                <a:gd name="T11" fmla="*/ 167 h 281"/>
                <a:gd name="T12" fmla="*/ 105 w 696"/>
                <a:gd name="T13" fmla="*/ 190 h 281"/>
                <a:gd name="T14" fmla="*/ 58 w 696"/>
                <a:gd name="T15" fmla="*/ 166 h 281"/>
                <a:gd name="T16" fmla="*/ 0 w 696"/>
                <a:gd name="T17" fmla="*/ 224 h 281"/>
                <a:gd name="T18" fmla="*/ 58 w 696"/>
                <a:gd name="T19" fmla="*/ 281 h 281"/>
                <a:gd name="T20" fmla="*/ 74 w 696"/>
                <a:gd name="T21" fmla="*/ 281 h 281"/>
                <a:gd name="T22" fmla="*/ 264 w 696"/>
                <a:gd name="T23" fmla="*/ 281 h 281"/>
                <a:gd name="T24" fmla="*/ 370 w 696"/>
                <a:gd name="T25" fmla="*/ 281 h 281"/>
                <a:gd name="T26" fmla="*/ 626 w 696"/>
                <a:gd name="T27" fmla="*/ 281 h 281"/>
                <a:gd name="T28" fmla="*/ 626 w 696"/>
                <a:gd name="T29" fmla="*/ 281 h 281"/>
                <a:gd name="T30" fmla="*/ 696 w 696"/>
                <a:gd name="T31" fmla="*/ 207 h 281"/>
                <a:gd name="T32" fmla="*/ 621 w 696"/>
                <a:gd name="T33" fmla="*/ 132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6" h="281">
                  <a:moveTo>
                    <a:pt x="621" y="132"/>
                  </a:moveTo>
                  <a:cubicBezTo>
                    <a:pt x="617" y="132"/>
                    <a:pt x="613" y="133"/>
                    <a:pt x="609" y="133"/>
                  </a:cubicBezTo>
                  <a:cubicBezTo>
                    <a:pt x="606" y="59"/>
                    <a:pt x="544" y="0"/>
                    <a:pt x="469" y="0"/>
                  </a:cubicBezTo>
                  <a:cubicBezTo>
                    <a:pt x="403" y="0"/>
                    <a:pt x="349" y="44"/>
                    <a:pt x="333" y="104"/>
                  </a:cubicBezTo>
                  <a:cubicBezTo>
                    <a:pt x="314" y="85"/>
                    <a:pt x="287" y="73"/>
                    <a:pt x="258" y="73"/>
                  </a:cubicBezTo>
                  <a:cubicBezTo>
                    <a:pt x="204" y="73"/>
                    <a:pt x="160" y="114"/>
                    <a:pt x="155" y="167"/>
                  </a:cubicBezTo>
                  <a:cubicBezTo>
                    <a:pt x="136" y="170"/>
                    <a:pt x="119" y="178"/>
                    <a:pt x="105" y="190"/>
                  </a:cubicBezTo>
                  <a:cubicBezTo>
                    <a:pt x="95" y="175"/>
                    <a:pt x="78" y="166"/>
                    <a:pt x="58" y="166"/>
                  </a:cubicBezTo>
                  <a:cubicBezTo>
                    <a:pt x="26" y="166"/>
                    <a:pt x="0" y="192"/>
                    <a:pt x="0" y="224"/>
                  </a:cubicBezTo>
                  <a:cubicBezTo>
                    <a:pt x="0" y="256"/>
                    <a:pt x="26" y="281"/>
                    <a:pt x="58" y="281"/>
                  </a:cubicBezTo>
                  <a:cubicBezTo>
                    <a:pt x="74" y="281"/>
                    <a:pt x="74" y="281"/>
                    <a:pt x="74" y="281"/>
                  </a:cubicBezTo>
                  <a:cubicBezTo>
                    <a:pt x="264" y="281"/>
                    <a:pt x="264" y="281"/>
                    <a:pt x="264" y="281"/>
                  </a:cubicBezTo>
                  <a:cubicBezTo>
                    <a:pt x="370" y="281"/>
                    <a:pt x="370" y="281"/>
                    <a:pt x="370" y="281"/>
                  </a:cubicBezTo>
                  <a:cubicBezTo>
                    <a:pt x="626" y="281"/>
                    <a:pt x="626" y="281"/>
                    <a:pt x="626" y="281"/>
                  </a:cubicBezTo>
                  <a:cubicBezTo>
                    <a:pt x="626" y="281"/>
                    <a:pt x="626" y="281"/>
                    <a:pt x="626" y="281"/>
                  </a:cubicBezTo>
                  <a:cubicBezTo>
                    <a:pt x="665" y="279"/>
                    <a:pt x="696" y="247"/>
                    <a:pt x="696" y="207"/>
                  </a:cubicBezTo>
                  <a:cubicBezTo>
                    <a:pt x="696" y="166"/>
                    <a:pt x="662" y="132"/>
                    <a:pt x="621" y="1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554" rtl="0" eaLnBrk="1" fontAlgn="auto" latinLnBrk="0" hangingPunct="1">
                <a:lnSpc>
                  <a:spcPct val="100000"/>
                </a:lnSpc>
                <a:spcBef>
                  <a:spcPts val="0"/>
                </a:spcBef>
                <a:spcAft>
                  <a:spcPts val="0"/>
                </a:spcAft>
                <a:buClrTx/>
                <a:buSzTx/>
                <a:buFontTx/>
                <a:buNone/>
                <a:tabLst/>
                <a:defRPr/>
              </a:pPr>
              <a:endParaRPr kumimoji="0" lang="en-US" sz="2353" b="0" i="0" u="none" strike="noStrike" kern="1200" cap="none" spc="0" normalizeH="0" baseline="0" noProof="0">
                <a:ln>
                  <a:noFill/>
                </a:ln>
                <a:solidFill>
                  <a:srgbClr val="FFFFFF"/>
                </a:solidFill>
                <a:effectLst/>
                <a:uLnTx/>
                <a:uFillTx/>
                <a:latin typeface="Segoe UI"/>
                <a:ea typeface="+mn-ea"/>
                <a:cs typeface="+mn-cs"/>
              </a:endParaRPr>
            </a:p>
          </p:txBody>
        </p:sp>
      </p:grpSp>
    </p:spTree>
    <p:extLst>
      <p:ext uri="{BB962C8B-B14F-4D97-AF65-F5344CB8AC3E}">
        <p14:creationId xmlns:p14="http://schemas.microsoft.com/office/powerpoint/2010/main" val="22114974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359016" y="3877271"/>
            <a:ext cx="8367343" cy="1794661"/>
          </a:xfrm>
          <a:noFill/>
        </p:spPr>
        <p:txBody>
          <a:bodyPr lIns="146304" tIns="109728" rIns="146304" bIns="109728">
            <a:noAutofit/>
          </a:bodyPr>
          <a:lstStyle>
            <a:lvl1pPr marL="0" indent="0">
              <a:spcBef>
                <a:spcPts val="0"/>
              </a:spcBef>
              <a:buNone/>
              <a:defRPr sz="3660"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359016" y="2075840"/>
            <a:ext cx="9562678" cy="1801436"/>
          </a:xfrm>
          <a:noFill/>
        </p:spPr>
        <p:txBody>
          <a:bodyPr lIns="146304" tIns="91440" rIns="146304" bIns="91440" anchor="t" anchorCtr="0"/>
          <a:lstStyle>
            <a:lvl1pPr>
              <a:defRPr sz="6275" spc="-98" baseline="0">
                <a:gradFill>
                  <a:gsLst>
                    <a:gs pos="3333">
                      <a:schemeClr val="tx2"/>
                    </a:gs>
                    <a:gs pos="39000">
                      <a:schemeClr val="tx2"/>
                    </a:gs>
                  </a:gsLst>
                  <a:lin ang="5400000" scaled="0"/>
                </a:gradFill>
              </a:defRPr>
            </a:lvl1pPr>
          </a:lstStyle>
          <a:p>
            <a:r>
              <a:rPr lang="en-US" dirty="0" smtClean="0"/>
              <a:t>Presentation title</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597670" y="6118623"/>
            <a:ext cx="1674027" cy="268966"/>
          </a:xfrm>
          <a:prstGeom prst="rect">
            <a:avLst/>
          </a:prstGeom>
        </p:spPr>
      </p:pic>
    </p:spTree>
    <p:extLst>
      <p:ext uri="{BB962C8B-B14F-4D97-AF65-F5344CB8AC3E}">
        <p14:creationId xmlns:p14="http://schemas.microsoft.com/office/powerpoint/2010/main" val="13621950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359016" y="1189177"/>
            <a:ext cx="11473970" cy="2514868"/>
          </a:xfrm>
        </p:spPr>
        <p:txBody>
          <a:bodyPr lIns="164592" rIns="164592"/>
          <a:lstStyle>
            <a:lvl1pPr marL="0" indent="0">
              <a:buNone/>
              <a:defRPr sz="4706">
                <a:gradFill>
                  <a:gsLst>
                    <a:gs pos="1250">
                      <a:schemeClr val="tx2"/>
                    </a:gs>
                    <a:gs pos="99000">
                      <a:schemeClr val="tx2"/>
                    </a:gs>
                  </a:gsLst>
                  <a:lin ang="5400000" scaled="0"/>
                </a:gradFill>
              </a:defRPr>
            </a:lvl1pPr>
            <a:lvl2pPr marL="0" indent="0">
              <a:buFontTx/>
              <a:buNone/>
              <a:defRPr sz="2615"/>
            </a:lvl2pPr>
            <a:lvl3pPr marL="224107" indent="0">
              <a:buNone/>
              <a:defRPr/>
            </a:lvl3pPr>
            <a:lvl4pPr marL="448213" indent="0">
              <a:buNone/>
              <a:defRPr/>
            </a:lvl4pPr>
            <a:lvl5pPr marL="67232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15273066"/>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ekop">
    <p:spTree>
      <p:nvGrpSpPr>
        <p:cNvPr id="1" name=""/>
        <p:cNvGrpSpPr/>
        <p:nvPr/>
      </p:nvGrpSpPr>
      <p:grpSpPr>
        <a:xfrm>
          <a:off x="0" y="0"/>
          <a:ext cx="0" cy="0"/>
          <a:chOff x="0" y="0"/>
          <a:chExt cx="0" cy="0"/>
        </a:xfrm>
      </p:grpSpPr>
      <p:sp>
        <p:nvSpPr>
          <p:cNvPr id="8" name="Rechthoek 7"/>
          <p:cNvSpPr/>
          <p:nvPr userDrawn="1"/>
        </p:nvSpPr>
        <p:spPr>
          <a:xfrm>
            <a:off x="166150" y="169049"/>
            <a:ext cx="10268768" cy="6546795"/>
          </a:xfrm>
          <a:prstGeom prst="rect">
            <a:avLst/>
          </a:prstGeom>
          <a:solidFill>
            <a:srgbClr val="FE26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4" name="Tijdelijke aanduiding voor datum 3"/>
          <p:cNvSpPr>
            <a:spLocks noGrp="1"/>
          </p:cNvSpPr>
          <p:nvPr>
            <p:ph type="dt" sz="half" idx="10"/>
          </p:nvPr>
        </p:nvSpPr>
        <p:spPr>
          <a:xfrm>
            <a:off x="10511759" y="3430016"/>
            <a:ext cx="1609092" cy="365125"/>
          </a:xfrm>
          <a:prstGeom prst="rect">
            <a:avLst/>
          </a:prstGeom>
        </p:spPr>
        <p:txBody>
          <a:bodyPr/>
          <a:lstStyle/>
          <a:p>
            <a:r>
              <a:rPr lang="nl-NL" smtClean="0"/>
              <a:t>19 oktober 2015</a:t>
            </a:r>
            <a:endParaRPr lang="nl-NL"/>
          </a:p>
        </p:txBody>
      </p:sp>
      <p:sp>
        <p:nvSpPr>
          <p:cNvPr id="6" name="Tijdelijke aanduiding voor dianummer 5"/>
          <p:cNvSpPr>
            <a:spLocks noGrp="1"/>
          </p:cNvSpPr>
          <p:nvPr>
            <p:ph type="sldNum" sz="quarter" idx="12"/>
          </p:nvPr>
        </p:nvSpPr>
        <p:spPr>
          <a:xfrm>
            <a:off x="10601068" y="6011684"/>
            <a:ext cx="1440472" cy="673424"/>
          </a:xfrm>
          <a:prstGeom prst="rect">
            <a:avLst/>
          </a:prstGeom>
        </p:spPr>
        <p:txBody>
          <a:bodyPr/>
          <a:lstStyle>
            <a:lvl1pPr>
              <a:defRPr>
                <a:solidFill>
                  <a:srgbClr val="FF0000"/>
                </a:solidFill>
              </a:defRPr>
            </a:lvl1pPr>
          </a:lstStyle>
          <a:p>
            <a:fld id="{4F03FA8F-ADDC-E54A-8BE6-209F86A1BE86}" type="slidenum">
              <a:rPr lang="nl-NL" smtClean="0"/>
              <a:pPr/>
              <a:t>‹#›</a:t>
            </a:fld>
            <a:endParaRPr lang="nl-NL" dirty="0"/>
          </a:p>
        </p:txBody>
      </p:sp>
      <p:sp>
        <p:nvSpPr>
          <p:cNvPr id="2" name="Titel 1"/>
          <p:cNvSpPr>
            <a:spLocks noGrp="1"/>
          </p:cNvSpPr>
          <p:nvPr>
            <p:ph type="title" hasCustomPrompt="1"/>
          </p:nvPr>
        </p:nvSpPr>
        <p:spPr>
          <a:xfrm>
            <a:off x="839788" y="169050"/>
            <a:ext cx="9506479" cy="6546794"/>
          </a:xfrm>
        </p:spPr>
        <p:txBody>
          <a:bodyPr anchor="ctr"/>
          <a:lstStyle>
            <a:lvl1pPr>
              <a:defRPr sz="6000" b="0" i="0">
                <a:solidFill>
                  <a:schemeClr val="bg1"/>
                </a:solidFill>
                <a:latin typeface="Segoe UI Light" charset="0"/>
                <a:ea typeface="Segoe UI Light" charset="0"/>
                <a:cs typeface="Segoe UI Light" charset="0"/>
              </a:defRPr>
            </a:lvl1pPr>
          </a:lstStyle>
          <a:p>
            <a:r>
              <a:rPr lang="nl-NL" dirty="0" smtClean="0"/>
              <a:t>&lt;Tussenslide&gt;</a:t>
            </a:r>
            <a:endParaRPr lang="nl-NL" dirty="0"/>
          </a:p>
        </p:txBody>
      </p:sp>
      <p:sp>
        <p:nvSpPr>
          <p:cNvPr id="9" name="Tijdelijke aanduiding voor voettekst 4"/>
          <p:cNvSpPr>
            <a:spLocks noGrp="1"/>
          </p:cNvSpPr>
          <p:nvPr>
            <p:ph type="ftr" sz="quarter" idx="3"/>
          </p:nvPr>
        </p:nvSpPr>
        <p:spPr>
          <a:xfrm>
            <a:off x="10511759" y="1667403"/>
            <a:ext cx="1529781" cy="981562"/>
          </a:xfrm>
          <a:prstGeom prst="rect">
            <a:avLst/>
          </a:prstGeom>
        </p:spPr>
        <p:txBody>
          <a:bodyPr/>
          <a:lstStyle>
            <a:lvl1pPr>
              <a:defRPr sz="1600" b="0" i="0">
                <a:solidFill>
                  <a:srgbClr val="FE2620"/>
                </a:solidFill>
                <a:latin typeface="Segoe UI" charset="0"/>
                <a:ea typeface="Segoe UI" charset="0"/>
                <a:cs typeface="Segoe UI" charset="0"/>
              </a:defRPr>
            </a:lvl1pPr>
          </a:lstStyle>
          <a:p>
            <a:endParaRPr lang="nl-NL" dirty="0"/>
          </a:p>
        </p:txBody>
      </p:sp>
    </p:spTree>
    <p:extLst>
      <p:ext uri="{BB962C8B-B14F-4D97-AF65-F5344CB8AC3E}">
        <p14:creationId xmlns:p14="http://schemas.microsoft.com/office/powerpoint/2010/main" val="1215407160"/>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359016" y="1189177"/>
            <a:ext cx="11473970" cy="2514868"/>
          </a:xfrm>
        </p:spPr>
        <p:txBody>
          <a:bodyPr lIns="164592" rIns="164592"/>
          <a:lstStyle>
            <a:lvl1pPr marL="0" indent="0">
              <a:buNone/>
              <a:defRPr>
                <a:gradFill>
                  <a:gsLst>
                    <a:gs pos="1250">
                      <a:schemeClr val="tx1"/>
                    </a:gs>
                    <a:gs pos="99000">
                      <a:schemeClr val="tx1"/>
                    </a:gs>
                  </a:gsLst>
                  <a:lin ang="5400000" scaled="0"/>
                </a:gradFill>
              </a:defRPr>
            </a:lvl1pPr>
            <a:lvl2pPr marL="0" indent="0">
              <a:buFontTx/>
              <a:buNone/>
              <a:defRPr sz="2615"/>
            </a:lvl2pPr>
            <a:lvl3pPr marL="224107" indent="0">
              <a:buNone/>
              <a:defRPr/>
            </a:lvl3pPr>
            <a:lvl4pPr marL="448213" indent="0">
              <a:buNone/>
              <a:defRPr/>
            </a:lvl4pPr>
            <a:lvl5pPr marL="672320"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28193615"/>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9016" y="1189177"/>
            <a:ext cx="11473970" cy="2603325"/>
          </a:xfrm>
        </p:spPr>
        <p:txBody>
          <a:bodyPr wrap="square">
            <a:spAutoFit/>
          </a:bodyPr>
          <a:lstStyle>
            <a:lvl1pPr>
              <a:defRPr sz="4706">
                <a:gradFill>
                  <a:gsLst>
                    <a:gs pos="1250">
                      <a:schemeClr val="tx2"/>
                    </a:gs>
                    <a:gs pos="99000">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78206489"/>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59016" y="1189177"/>
            <a:ext cx="11473970" cy="2603325"/>
          </a:xfrm>
        </p:spPr>
        <p:txBody>
          <a:bodyPr wrap="square">
            <a:spAutoFit/>
          </a:bodyPr>
          <a:lstStyle>
            <a:lvl1pPr>
              <a:defRPr sz="4706"/>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43514820"/>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359017" y="1189176"/>
            <a:ext cx="5498540" cy="3021966"/>
          </a:xfrm>
        </p:spPr>
        <p:txBody>
          <a:bodyPr wrap="square">
            <a:spAutoFit/>
          </a:bodyPr>
          <a:lstStyle>
            <a:lvl1pPr marL="0" indent="0">
              <a:spcBef>
                <a:spcPts val="1200"/>
              </a:spcBef>
              <a:buClr>
                <a:schemeClr val="tx1"/>
              </a:buClr>
              <a:buFont typeface="Wingdings" pitchFamily="2" charset="2"/>
              <a:buNone/>
              <a:defRPr sz="4184">
                <a:gradFill>
                  <a:gsLst>
                    <a:gs pos="1250">
                      <a:schemeClr val="tx2"/>
                    </a:gs>
                    <a:gs pos="99000">
                      <a:schemeClr val="tx2"/>
                    </a:gs>
                  </a:gsLst>
                  <a:lin ang="5400000" scaled="0"/>
                </a:gradFill>
              </a:defRPr>
            </a:lvl1pPr>
            <a:lvl2pPr marL="0" indent="0">
              <a:buNone/>
              <a:defRPr sz="2615"/>
            </a:lvl2pPr>
            <a:lvl3pPr marL="227219" indent="0">
              <a:buNone/>
              <a:tabLst/>
              <a:defRPr sz="2615"/>
            </a:lvl3pPr>
            <a:lvl4pPr marL="451326" indent="0">
              <a:buNone/>
              <a:defRPr/>
            </a:lvl4pPr>
            <a:lvl5pPr marL="67232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335004" y="1187644"/>
            <a:ext cx="5498540" cy="3021966"/>
          </a:xfrm>
        </p:spPr>
        <p:txBody>
          <a:bodyPr wrap="square">
            <a:spAutoFit/>
          </a:bodyPr>
          <a:lstStyle>
            <a:lvl1pPr marL="0" indent="0">
              <a:spcBef>
                <a:spcPts val="1200"/>
              </a:spcBef>
              <a:buClr>
                <a:schemeClr val="tx1"/>
              </a:buClr>
              <a:buFont typeface="Wingdings" pitchFamily="2" charset="2"/>
              <a:buNone/>
              <a:defRPr sz="4184">
                <a:gradFill>
                  <a:gsLst>
                    <a:gs pos="1250">
                      <a:schemeClr val="tx2"/>
                    </a:gs>
                    <a:gs pos="99000">
                      <a:schemeClr val="tx2"/>
                    </a:gs>
                  </a:gsLst>
                  <a:lin ang="5400000" scaled="0"/>
                </a:gradFill>
              </a:defRPr>
            </a:lvl1pPr>
            <a:lvl2pPr marL="0" indent="0">
              <a:buNone/>
              <a:defRPr sz="2615"/>
            </a:lvl2pPr>
            <a:lvl3pPr marL="227219" indent="0">
              <a:buNone/>
              <a:tabLst/>
              <a:defRPr sz="2615"/>
            </a:lvl3pPr>
            <a:lvl4pPr marL="451326" indent="0">
              <a:buNone/>
              <a:defRPr/>
            </a:lvl4pPr>
            <a:lvl5pPr marL="67232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13565284"/>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359017" y="1187644"/>
            <a:ext cx="5498540" cy="3021966"/>
          </a:xfrm>
        </p:spPr>
        <p:txBody>
          <a:bodyPr wrap="square">
            <a:spAutoFit/>
          </a:bodyPr>
          <a:lstStyle>
            <a:lvl1pPr marL="0" indent="0">
              <a:spcBef>
                <a:spcPts val="1200"/>
              </a:spcBef>
              <a:buClr>
                <a:schemeClr val="tx1"/>
              </a:buClr>
              <a:buFont typeface="Wingdings" pitchFamily="2" charset="2"/>
              <a:buNone/>
              <a:defRPr sz="4184"/>
            </a:lvl1pPr>
            <a:lvl2pPr marL="0" indent="0">
              <a:buNone/>
              <a:defRPr sz="2615"/>
            </a:lvl2pPr>
            <a:lvl3pPr marL="227219" indent="0">
              <a:buNone/>
              <a:tabLst/>
              <a:defRPr sz="2615"/>
            </a:lvl3pPr>
            <a:lvl4pPr marL="451326" indent="0">
              <a:buNone/>
              <a:defRPr/>
            </a:lvl4pPr>
            <a:lvl5pPr marL="67232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335004" y="1187644"/>
            <a:ext cx="5498540" cy="3021966"/>
          </a:xfrm>
        </p:spPr>
        <p:txBody>
          <a:bodyPr wrap="square">
            <a:spAutoFit/>
          </a:bodyPr>
          <a:lstStyle>
            <a:lvl1pPr marL="0" indent="0">
              <a:spcBef>
                <a:spcPts val="1200"/>
              </a:spcBef>
              <a:buClr>
                <a:schemeClr val="tx1"/>
              </a:buClr>
              <a:buFont typeface="Wingdings" pitchFamily="2" charset="2"/>
              <a:buNone/>
              <a:defRPr sz="4184"/>
            </a:lvl1pPr>
            <a:lvl2pPr marL="0" indent="0">
              <a:buNone/>
              <a:defRPr sz="2615"/>
            </a:lvl2pPr>
            <a:lvl3pPr marL="227219" indent="0">
              <a:buNone/>
              <a:tabLst/>
              <a:defRPr sz="2615"/>
            </a:lvl3pPr>
            <a:lvl4pPr marL="451326" indent="0">
              <a:buNone/>
              <a:defRPr/>
            </a:lvl4pPr>
            <a:lvl5pPr marL="67232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07193561"/>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358456" y="1187644"/>
            <a:ext cx="5498540" cy="3021966"/>
          </a:xfrm>
        </p:spPr>
        <p:txBody>
          <a:bodyPr wrap="square">
            <a:spAutoFit/>
          </a:bodyPr>
          <a:lstStyle>
            <a:lvl1pPr marL="281691" indent="-281691">
              <a:spcBef>
                <a:spcPts val="1200"/>
              </a:spcBef>
              <a:buClr>
                <a:schemeClr val="tx2"/>
              </a:buClr>
              <a:buFont typeface="Arial" pitchFamily="34" charset="0"/>
              <a:buChar char="•"/>
              <a:defRPr sz="4184">
                <a:gradFill>
                  <a:gsLst>
                    <a:gs pos="1250">
                      <a:schemeClr val="tx2"/>
                    </a:gs>
                    <a:gs pos="99000">
                      <a:schemeClr val="tx2"/>
                    </a:gs>
                  </a:gsLst>
                  <a:lin ang="5400000" scaled="0"/>
                </a:gradFill>
              </a:defRPr>
            </a:lvl1pPr>
            <a:lvl2pPr marL="520725" indent="-228611">
              <a:defRPr sz="2615"/>
            </a:lvl2pPr>
            <a:lvl3pPr marL="685835" indent="-165108">
              <a:tabLst/>
              <a:defRPr sz="2615"/>
            </a:lvl3pPr>
            <a:lvl4pPr marL="863642" indent="-177809">
              <a:defRPr/>
            </a:lvl4pPr>
            <a:lvl5pPr marL="1028751" indent="-16510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335004" y="1187644"/>
            <a:ext cx="5498540" cy="3021966"/>
          </a:xfrm>
        </p:spPr>
        <p:txBody>
          <a:bodyPr wrap="square">
            <a:spAutoFit/>
          </a:bodyPr>
          <a:lstStyle>
            <a:lvl1pPr marL="281691" indent="-281691">
              <a:spcBef>
                <a:spcPts val="1200"/>
              </a:spcBef>
              <a:buClr>
                <a:schemeClr val="tx2"/>
              </a:buClr>
              <a:buFont typeface="Arial" pitchFamily="34" charset="0"/>
              <a:buChar char="•"/>
              <a:defRPr sz="4184">
                <a:gradFill>
                  <a:gsLst>
                    <a:gs pos="1250">
                      <a:schemeClr val="tx2"/>
                    </a:gs>
                    <a:gs pos="99000">
                      <a:schemeClr val="tx2"/>
                    </a:gs>
                  </a:gsLst>
                  <a:lin ang="5400000" scaled="0"/>
                </a:gradFill>
              </a:defRPr>
            </a:lvl1pPr>
            <a:lvl2pPr marL="520725" indent="-228611">
              <a:defRPr sz="2615"/>
            </a:lvl2pPr>
            <a:lvl3pPr marL="685835" indent="-165108">
              <a:tabLst/>
              <a:defRPr sz="2615"/>
            </a:lvl3pPr>
            <a:lvl4pPr marL="863642" indent="-177809">
              <a:defRPr/>
            </a:lvl4pPr>
            <a:lvl5pPr marL="1028751" indent="-16510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93117021"/>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358854" y="1187644"/>
            <a:ext cx="5498540" cy="3021966"/>
          </a:xfrm>
        </p:spPr>
        <p:txBody>
          <a:bodyPr wrap="square">
            <a:spAutoFit/>
          </a:bodyPr>
          <a:lstStyle>
            <a:lvl1pPr marL="281691" indent="-281691">
              <a:spcBef>
                <a:spcPts val="1200"/>
              </a:spcBef>
              <a:buClr>
                <a:schemeClr val="tx1"/>
              </a:buClr>
              <a:buFont typeface="Arial" pitchFamily="34" charset="0"/>
              <a:buChar char="•"/>
              <a:defRPr sz="4184"/>
            </a:lvl1pPr>
            <a:lvl2pPr marL="520725" indent="-228611">
              <a:defRPr sz="2615"/>
            </a:lvl2pPr>
            <a:lvl3pPr marL="685835" indent="-165108">
              <a:tabLst/>
              <a:defRPr sz="2615"/>
            </a:lvl3pPr>
            <a:lvl4pPr marL="863642" indent="-177809">
              <a:defRPr/>
            </a:lvl4pPr>
            <a:lvl5pPr marL="1028751" indent="-16510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335004" y="1187644"/>
            <a:ext cx="5498540" cy="3021966"/>
          </a:xfrm>
        </p:spPr>
        <p:txBody>
          <a:bodyPr wrap="square">
            <a:spAutoFit/>
          </a:bodyPr>
          <a:lstStyle>
            <a:lvl1pPr marL="281691" indent="-281691">
              <a:spcBef>
                <a:spcPts val="1200"/>
              </a:spcBef>
              <a:buClr>
                <a:schemeClr val="tx1"/>
              </a:buClr>
              <a:buFont typeface="Arial" pitchFamily="34" charset="0"/>
              <a:buChar char="•"/>
              <a:defRPr sz="4184"/>
            </a:lvl1pPr>
            <a:lvl2pPr marL="520725" indent="-228611">
              <a:defRPr sz="2615"/>
            </a:lvl2pPr>
            <a:lvl3pPr marL="685835" indent="-165108">
              <a:tabLst/>
              <a:defRPr sz="2615"/>
            </a:lvl3pPr>
            <a:lvl4pPr marL="863642" indent="-177809">
              <a:defRPr/>
            </a:lvl4pPr>
            <a:lvl5pPr marL="1028751" indent="-16510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91899759"/>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6244964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9017" y="1186356"/>
            <a:ext cx="9562680" cy="2697988"/>
          </a:xfrm>
          <a:noFill/>
        </p:spPr>
        <p:txBody>
          <a:bodyPr tIns="91440" bIns="91440" anchor="t" anchorCtr="0"/>
          <a:lstStyle>
            <a:lvl1pPr>
              <a:defRPr sz="7844"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359018" y="3877281"/>
            <a:ext cx="9562678" cy="1793881"/>
          </a:xfrm>
          <a:noFill/>
        </p:spPr>
        <p:txBody>
          <a:bodyPr lIns="182880" tIns="146304" rIns="182880" bIns="146304">
            <a:noAutofit/>
          </a:bodyPr>
          <a:lstStyle>
            <a:lvl1pPr marL="0" indent="0">
              <a:spcBef>
                <a:spcPts val="0"/>
              </a:spcBef>
              <a:buNone/>
              <a:defRPr sz="3660" spc="0" baseline="0">
                <a:gradFill>
                  <a:gsLst>
                    <a:gs pos="0">
                      <a:schemeClr val="tx1"/>
                    </a:gs>
                    <a:gs pos="100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2472044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9016" y="1186356"/>
            <a:ext cx="9562679" cy="2697988"/>
          </a:xfrm>
          <a:noFill/>
        </p:spPr>
        <p:txBody>
          <a:bodyPr tIns="91440" bIns="91440" anchor="t" anchorCtr="0"/>
          <a:lstStyle>
            <a:lvl1pPr>
              <a:defRPr lang="en-US" sz="7844"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smtClean="0"/>
              <a:t>Video title</a:t>
            </a:r>
            <a:endParaRPr lang="en-US" dirty="0"/>
          </a:p>
        </p:txBody>
      </p:sp>
    </p:spTree>
    <p:extLst>
      <p:ext uri="{BB962C8B-B14F-4D97-AF65-F5344CB8AC3E}">
        <p14:creationId xmlns:p14="http://schemas.microsoft.com/office/powerpoint/2010/main" val="23715211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ee objecten">
    <p:spTree>
      <p:nvGrpSpPr>
        <p:cNvPr id="1" name=""/>
        <p:cNvGrpSpPr/>
        <p:nvPr/>
      </p:nvGrpSpPr>
      <p:grpSpPr>
        <a:xfrm>
          <a:off x="0" y="0"/>
          <a:ext cx="0" cy="0"/>
          <a:chOff x="0" y="0"/>
          <a:chExt cx="0" cy="0"/>
        </a:xfrm>
      </p:grpSpPr>
      <p:sp>
        <p:nvSpPr>
          <p:cNvPr id="2" name="Titel 1"/>
          <p:cNvSpPr>
            <a:spLocks noGrp="1"/>
          </p:cNvSpPr>
          <p:nvPr>
            <p:ph type="title"/>
          </p:nvPr>
        </p:nvSpPr>
        <p:spPr>
          <a:xfrm>
            <a:off x="838200" y="414938"/>
            <a:ext cx="9118599" cy="1329338"/>
          </a:xfrm>
        </p:spPr>
        <p:txBody>
          <a:bodyPr/>
          <a:lstStyle>
            <a:lvl1pPr>
              <a:defRPr b="0" i="0">
                <a:latin typeface="Segoe UI Light" charset="0"/>
                <a:ea typeface="Segoe UI Light" charset="0"/>
                <a:cs typeface="Segoe UI Light" charset="0"/>
              </a:defRPr>
            </a:lvl1pPr>
          </a:lstStyle>
          <a:p>
            <a:r>
              <a:rPr lang="nl-NL" dirty="0" smtClean="0"/>
              <a:t>Titelstijl van model bewerken</a:t>
            </a:r>
            <a:endParaRPr lang="nl-NL" dirty="0"/>
          </a:p>
        </p:txBody>
      </p:sp>
      <p:sp>
        <p:nvSpPr>
          <p:cNvPr id="3" name="Tijdelijke aanduiding voor inhoud 2"/>
          <p:cNvSpPr>
            <a:spLocks noGrp="1"/>
          </p:cNvSpPr>
          <p:nvPr>
            <p:ph sz="half" idx="1"/>
          </p:nvPr>
        </p:nvSpPr>
        <p:spPr>
          <a:xfrm>
            <a:off x="838200" y="1825625"/>
            <a:ext cx="4275667" cy="4351338"/>
          </a:xfrm>
        </p:spPr>
        <p:txBody>
          <a:bodyPr/>
          <a:lstStyle/>
          <a:p>
            <a:pPr lvl="0"/>
            <a:r>
              <a:rPr lang="nl-NL" smtClean="0"/>
              <a:t>Klik om de tekststijl van het model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nl-NL" dirty="0"/>
          </a:p>
        </p:txBody>
      </p:sp>
      <p:sp>
        <p:nvSpPr>
          <p:cNvPr id="4" name="Tijdelijke aanduiding voor inhoud 3"/>
          <p:cNvSpPr>
            <a:spLocks noGrp="1"/>
          </p:cNvSpPr>
          <p:nvPr>
            <p:ph sz="half" idx="2"/>
          </p:nvPr>
        </p:nvSpPr>
        <p:spPr>
          <a:xfrm>
            <a:off x="5427132" y="1825625"/>
            <a:ext cx="4529667" cy="4351338"/>
          </a:xfrm>
        </p:spPr>
        <p:txBody>
          <a:bodyPr/>
          <a:lstStyle/>
          <a:p>
            <a:pPr lvl="0"/>
            <a:r>
              <a:rPr lang="nl-NL" smtClean="0"/>
              <a:t>Klik om de tekststijl van het model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nl-NL" dirty="0"/>
          </a:p>
        </p:txBody>
      </p:sp>
      <p:sp>
        <p:nvSpPr>
          <p:cNvPr id="5" name="Tijdelijke aanduiding voor datum 4"/>
          <p:cNvSpPr>
            <a:spLocks noGrp="1"/>
          </p:cNvSpPr>
          <p:nvPr>
            <p:ph type="dt" sz="half" idx="10"/>
          </p:nvPr>
        </p:nvSpPr>
        <p:spPr>
          <a:xfrm>
            <a:off x="10511759" y="3430016"/>
            <a:ext cx="1609092" cy="365125"/>
          </a:xfrm>
          <a:prstGeom prst="rect">
            <a:avLst/>
          </a:prstGeom>
        </p:spPr>
        <p:txBody>
          <a:bodyPr/>
          <a:lstStyle/>
          <a:p>
            <a:r>
              <a:rPr lang="nl-NL" smtClean="0"/>
              <a:t>19 oktober 2015</a:t>
            </a:r>
            <a:endParaRPr lang="nl-NL"/>
          </a:p>
        </p:txBody>
      </p:sp>
      <p:sp>
        <p:nvSpPr>
          <p:cNvPr id="7" name="Tijdelijke aanduiding voor dianummer 6"/>
          <p:cNvSpPr>
            <a:spLocks noGrp="1"/>
          </p:cNvSpPr>
          <p:nvPr>
            <p:ph type="sldNum" sz="quarter" idx="12"/>
          </p:nvPr>
        </p:nvSpPr>
        <p:spPr>
          <a:xfrm>
            <a:off x="10601068" y="6011684"/>
            <a:ext cx="1440472" cy="673424"/>
          </a:xfrm>
          <a:prstGeom prst="rect">
            <a:avLst/>
          </a:prstGeom>
        </p:spPr>
        <p:txBody>
          <a:bodyPr/>
          <a:lstStyle/>
          <a:p>
            <a:fld id="{4F03FA8F-ADDC-E54A-8BE6-209F86A1BE86}" type="slidenum">
              <a:rPr lang="nl-NL" smtClean="0"/>
              <a:t>‹#›</a:t>
            </a:fld>
            <a:endParaRPr lang="nl-NL"/>
          </a:p>
        </p:txBody>
      </p:sp>
      <p:sp>
        <p:nvSpPr>
          <p:cNvPr id="9" name="Tijdelijke aanduiding voor voettekst 4"/>
          <p:cNvSpPr>
            <a:spLocks noGrp="1"/>
          </p:cNvSpPr>
          <p:nvPr>
            <p:ph type="ftr" sz="quarter" idx="3"/>
          </p:nvPr>
        </p:nvSpPr>
        <p:spPr>
          <a:xfrm>
            <a:off x="10511759" y="1667403"/>
            <a:ext cx="1529781" cy="981562"/>
          </a:xfrm>
          <a:prstGeom prst="rect">
            <a:avLst/>
          </a:prstGeom>
        </p:spPr>
        <p:txBody>
          <a:bodyPr/>
          <a:lstStyle>
            <a:lvl1pPr>
              <a:defRPr sz="1600" b="0" i="0">
                <a:solidFill>
                  <a:srgbClr val="FE2620"/>
                </a:solidFill>
                <a:latin typeface="Segoe UI" charset="0"/>
                <a:ea typeface="Segoe UI" charset="0"/>
                <a:cs typeface="Segoe UI" charset="0"/>
              </a:defRPr>
            </a:lvl1pPr>
          </a:lstStyle>
          <a:p>
            <a:endParaRPr lang="nl-NL" dirty="0"/>
          </a:p>
        </p:txBody>
      </p:sp>
    </p:spTree>
    <p:extLst>
      <p:ext uri="{BB962C8B-B14F-4D97-AF65-F5344CB8AC3E}">
        <p14:creationId xmlns:p14="http://schemas.microsoft.com/office/powerpoint/2010/main" val="483687856"/>
      </p:ext>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9016" y="2931082"/>
            <a:ext cx="11473970" cy="1267431"/>
          </a:xfrm>
          <a:noFill/>
        </p:spPr>
        <p:txBody>
          <a:bodyPr wrap="square" tIns="91440" bIns="91440" anchor="t" anchorCtr="0">
            <a:spAutoFit/>
          </a:bodyPr>
          <a:lstStyle>
            <a:lvl1pPr>
              <a:defRPr sz="7844"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8469176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9017" y="2931082"/>
            <a:ext cx="11462090" cy="1267431"/>
          </a:xfrm>
          <a:noFill/>
        </p:spPr>
        <p:txBody>
          <a:bodyPr wrap="square" tIns="91440" bIns="91440" anchor="t" anchorCtr="0">
            <a:spAutoFit/>
          </a:bodyPr>
          <a:lstStyle>
            <a:lvl1pPr>
              <a:defRPr sz="7844"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0773853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9016" y="2931082"/>
            <a:ext cx="11473970" cy="1267431"/>
          </a:xfrm>
          <a:noFill/>
        </p:spPr>
        <p:txBody>
          <a:bodyPr wrap="square" tIns="91440" bIns="91440" anchor="t" anchorCtr="0">
            <a:spAutoFit/>
          </a:bodyPr>
          <a:lstStyle>
            <a:lvl1pPr>
              <a:defRPr sz="7844"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39627132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7064330"/>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56501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394644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Accent Color 3">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68295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3"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145"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359017" y="1197325"/>
            <a:ext cx="11473968" cy="2530963"/>
          </a:xfrm>
        </p:spPr>
        <p:txBody>
          <a:bodyPr/>
          <a:lstStyle>
            <a:lvl1pPr marL="0" indent="0">
              <a:buNone/>
              <a:defRPr sz="418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4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11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34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39098229"/>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77401" y="6198021"/>
            <a:ext cx="11473970" cy="491868"/>
          </a:xfrm>
          <a:prstGeom prst="rect">
            <a:avLst/>
          </a:prstGeom>
          <a:noFill/>
          <a:ln w="12700">
            <a:noFill/>
            <a:miter lim="800000"/>
            <a:headEnd type="none" w="sm" len="sm"/>
            <a:tailEnd type="none" w="sm" len="sm"/>
          </a:ln>
          <a:effectLst/>
        </p:spPr>
        <p:txBody>
          <a:bodyPr vert="horz" wrap="square" lIns="239067" tIns="191254" rIns="239067" bIns="191254" numCol="1" anchor="t" anchorCtr="0" compatLnSpc="1">
            <a:prstTxWarp prst="textNoShape">
              <a:avLst/>
            </a:prstTxWarp>
            <a:spAutoFit/>
          </a:bodyPr>
          <a:lstStyle/>
          <a:p>
            <a:pPr marL="0" marR="0" lvl="0" indent="0" algn="l" defTabSz="913965"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0">
                      <a:srgbClr val="505050"/>
                    </a:gs>
                    <a:gs pos="100000">
                      <a:srgbClr val="505050"/>
                    </a:gs>
                  </a:gsLst>
                  <a:lin ang="5400000" scaled="0"/>
                </a:gradFill>
                <a:effectLst/>
                <a:uLnTx/>
                <a:uFillTx/>
                <a:latin typeface="Segoe UI"/>
                <a:ea typeface="+mn-ea"/>
                <a:cs typeface="Segoe UI" pitchFamily="34" charset="0"/>
              </a:rPr>
              <a:t>2014 </a:t>
            </a:r>
            <a:r>
              <a:rPr kumimoji="0" lang="en-US" sz="686"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600321" y="3083653"/>
            <a:ext cx="4298847" cy="690694"/>
          </a:xfrm>
          <a:prstGeom prst="rect">
            <a:avLst/>
          </a:prstGeom>
        </p:spPr>
      </p:pic>
    </p:spTree>
    <p:extLst>
      <p:ext uri="{BB962C8B-B14F-4D97-AF65-F5344CB8AC3E}">
        <p14:creationId xmlns:p14="http://schemas.microsoft.com/office/powerpoint/2010/main" val="749346516"/>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9016" y="1189177"/>
            <a:ext cx="11473970" cy="3134438"/>
          </a:xfrm>
          <a:prstGeom prst="rect">
            <a:avLst/>
          </a:prstGeom>
        </p:spPr>
        <p:txBody>
          <a:bodyPr/>
          <a:lstStyle>
            <a:lvl1pPr marL="284803" indent="-284803">
              <a:buClr>
                <a:schemeClr val="tx1"/>
              </a:buClr>
              <a:buSzPct val="90000"/>
              <a:buFont typeface="Arial" pitchFamily="34" charset="0"/>
              <a:buChar char="•"/>
              <a:defRPr sz="4706">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68" indent="-275466">
              <a:buClr>
                <a:schemeClr val="tx1"/>
              </a:buClr>
              <a:buSzPct val="90000"/>
              <a:buFont typeface="Arial" pitchFamily="34" charset="0"/>
              <a:buChar char="•"/>
              <a:defRPr sz="4184">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70" indent="-284803">
              <a:buClr>
                <a:schemeClr val="tx1"/>
              </a:buClr>
              <a:buSzPct val="90000"/>
              <a:buFont typeface="Arial" pitchFamily="34" charset="0"/>
              <a:buChar char="•"/>
              <a:defRPr sz="366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77" indent="-224107">
              <a:buClr>
                <a:schemeClr val="tx1"/>
              </a:buClr>
              <a:buSzPct val="90000"/>
              <a:buFont typeface="Arial" pitchFamily="34" charset="0"/>
              <a:buChar char="•"/>
              <a:defRPr sz="3138">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83" indent="-224107">
              <a:buClr>
                <a:schemeClr val="tx1"/>
              </a:buClr>
              <a:buSzPct val="90000"/>
              <a:buFont typeface="Arial" pitchFamily="34" charset="0"/>
              <a:buChar char="•"/>
              <a:defRPr sz="2615">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4184"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53509719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gelijking">
    <p:spTree>
      <p:nvGrpSpPr>
        <p:cNvPr id="1" name=""/>
        <p:cNvGrpSpPr/>
        <p:nvPr/>
      </p:nvGrpSpPr>
      <p:grpSpPr>
        <a:xfrm>
          <a:off x="0" y="0"/>
          <a:ext cx="0" cy="0"/>
          <a:chOff x="0" y="0"/>
          <a:chExt cx="0" cy="0"/>
        </a:xfrm>
      </p:grpSpPr>
      <p:sp>
        <p:nvSpPr>
          <p:cNvPr id="3" name="Tijdelijke aanduiding voor tekst 2"/>
          <p:cNvSpPr>
            <a:spLocks noGrp="1"/>
          </p:cNvSpPr>
          <p:nvPr>
            <p:ph type="body" idx="1"/>
          </p:nvPr>
        </p:nvSpPr>
        <p:spPr>
          <a:xfrm>
            <a:off x="839789" y="1892832"/>
            <a:ext cx="44180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smtClean="0"/>
              <a:t>Klik om de tekststijl van het model te bewerken</a:t>
            </a:r>
          </a:p>
        </p:txBody>
      </p:sp>
      <p:sp>
        <p:nvSpPr>
          <p:cNvPr id="4" name="Tijdelijke aanduiding voor inhoud 3"/>
          <p:cNvSpPr>
            <a:spLocks noGrp="1"/>
          </p:cNvSpPr>
          <p:nvPr>
            <p:ph sz="half" idx="2"/>
          </p:nvPr>
        </p:nvSpPr>
        <p:spPr>
          <a:xfrm>
            <a:off x="839789" y="2716744"/>
            <a:ext cx="4418012" cy="3684588"/>
          </a:xfrm>
        </p:spPr>
        <p:txBody>
          <a:bodyPr/>
          <a:lstStyle/>
          <a:p>
            <a:pPr lvl="0"/>
            <a:r>
              <a:rPr lang="nl-NL" smtClean="0"/>
              <a:t>Klik om de tekststijl van het model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nl-NL" dirty="0"/>
          </a:p>
        </p:txBody>
      </p:sp>
      <p:sp>
        <p:nvSpPr>
          <p:cNvPr id="5" name="Tijdelijke aanduiding voor tekst 4"/>
          <p:cNvSpPr>
            <a:spLocks noGrp="1"/>
          </p:cNvSpPr>
          <p:nvPr>
            <p:ph type="body" sz="quarter" idx="3"/>
          </p:nvPr>
        </p:nvSpPr>
        <p:spPr>
          <a:xfrm>
            <a:off x="5715000" y="1892832"/>
            <a:ext cx="4241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dirty="0" smtClean="0"/>
              <a:t>Klik om de tekststijl van het model te bewerken</a:t>
            </a:r>
          </a:p>
        </p:txBody>
      </p:sp>
      <p:sp>
        <p:nvSpPr>
          <p:cNvPr id="6" name="Tijdelijke aanduiding voor inhoud 5"/>
          <p:cNvSpPr>
            <a:spLocks noGrp="1"/>
          </p:cNvSpPr>
          <p:nvPr>
            <p:ph sz="quarter" idx="4"/>
          </p:nvPr>
        </p:nvSpPr>
        <p:spPr>
          <a:xfrm>
            <a:off x="5715000" y="2716744"/>
            <a:ext cx="4241800" cy="3684588"/>
          </a:xfrm>
        </p:spPr>
        <p:txBody>
          <a:bodyPr/>
          <a:lstStyle/>
          <a:p>
            <a:pPr lvl="0"/>
            <a:r>
              <a:rPr lang="nl-NL" smtClean="0"/>
              <a:t>Klik om de tekststijl van het model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7" name="Tijdelijke aanduiding voor datum 6"/>
          <p:cNvSpPr>
            <a:spLocks noGrp="1"/>
          </p:cNvSpPr>
          <p:nvPr>
            <p:ph type="dt" sz="half" idx="10"/>
          </p:nvPr>
        </p:nvSpPr>
        <p:spPr>
          <a:xfrm>
            <a:off x="10511759" y="3430016"/>
            <a:ext cx="1609092" cy="365125"/>
          </a:xfrm>
          <a:prstGeom prst="rect">
            <a:avLst/>
          </a:prstGeom>
        </p:spPr>
        <p:txBody>
          <a:bodyPr/>
          <a:lstStyle/>
          <a:p>
            <a:r>
              <a:rPr lang="nl-NL" smtClean="0"/>
              <a:t>19 oktober 2015</a:t>
            </a:r>
            <a:endParaRPr lang="nl-NL"/>
          </a:p>
        </p:txBody>
      </p:sp>
      <p:sp>
        <p:nvSpPr>
          <p:cNvPr id="9" name="Tijdelijke aanduiding voor dianummer 8"/>
          <p:cNvSpPr>
            <a:spLocks noGrp="1"/>
          </p:cNvSpPr>
          <p:nvPr>
            <p:ph type="sldNum" sz="quarter" idx="12"/>
          </p:nvPr>
        </p:nvSpPr>
        <p:spPr>
          <a:xfrm>
            <a:off x="10601068" y="6011684"/>
            <a:ext cx="1440472" cy="673424"/>
          </a:xfrm>
          <a:prstGeom prst="rect">
            <a:avLst/>
          </a:prstGeom>
        </p:spPr>
        <p:txBody>
          <a:bodyPr/>
          <a:lstStyle/>
          <a:p>
            <a:fld id="{4F03FA8F-ADDC-E54A-8BE6-209F86A1BE86}" type="slidenum">
              <a:rPr lang="nl-NL" smtClean="0"/>
              <a:t>‹#›</a:t>
            </a:fld>
            <a:endParaRPr lang="nl-NL"/>
          </a:p>
        </p:txBody>
      </p:sp>
      <p:sp>
        <p:nvSpPr>
          <p:cNvPr id="10" name="Tijdelijke aanduiding voor voettekst 4"/>
          <p:cNvSpPr>
            <a:spLocks noGrp="1"/>
          </p:cNvSpPr>
          <p:nvPr>
            <p:ph type="ftr" sz="quarter" idx="13"/>
          </p:nvPr>
        </p:nvSpPr>
        <p:spPr>
          <a:xfrm>
            <a:off x="10511759" y="1667403"/>
            <a:ext cx="1529781" cy="981562"/>
          </a:xfrm>
          <a:prstGeom prst="rect">
            <a:avLst/>
          </a:prstGeom>
        </p:spPr>
        <p:txBody>
          <a:bodyPr/>
          <a:lstStyle>
            <a:lvl1pPr>
              <a:defRPr sz="1600" b="0" i="0">
                <a:solidFill>
                  <a:srgbClr val="FE2620"/>
                </a:solidFill>
                <a:latin typeface="Segoe UI" charset="0"/>
                <a:ea typeface="Segoe UI" charset="0"/>
                <a:cs typeface="Segoe UI" charset="0"/>
              </a:defRPr>
            </a:lvl1pPr>
          </a:lstStyle>
          <a:p>
            <a:endParaRPr lang="nl-NL" dirty="0"/>
          </a:p>
        </p:txBody>
      </p:sp>
      <p:sp>
        <p:nvSpPr>
          <p:cNvPr id="11" name="Titel 1"/>
          <p:cNvSpPr>
            <a:spLocks noGrp="1"/>
          </p:cNvSpPr>
          <p:nvPr>
            <p:ph type="title"/>
          </p:nvPr>
        </p:nvSpPr>
        <p:spPr>
          <a:xfrm>
            <a:off x="838200" y="414938"/>
            <a:ext cx="9118599" cy="1329338"/>
          </a:xfrm>
        </p:spPr>
        <p:txBody>
          <a:bodyPr/>
          <a:lstStyle>
            <a:lvl1pPr>
              <a:defRPr b="0" i="0">
                <a:latin typeface="Segoe UI Light" charset="0"/>
                <a:ea typeface="Segoe UI Light" charset="0"/>
                <a:cs typeface="Segoe UI Light" charset="0"/>
              </a:defRPr>
            </a:lvl1pPr>
          </a:lstStyle>
          <a:p>
            <a:r>
              <a:rPr lang="nl-NL" dirty="0" smtClean="0"/>
              <a:t>Titelstijl van model bewerken</a:t>
            </a:r>
            <a:endParaRPr lang="nl-NL" dirty="0"/>
          </a:p>
        </p:txBody>
      </p:sp>
    </p:spTree>
    <p:extLst>
      <p:ext uri="{BB962C8B-B14F-4D97-AF65-F5344CB8AC3E}">
        <p14:creationId xmlns:p14="http://schemas.microsoft.com/office/powerpoint/2010/main" val="1116191897"/>
      </p:ext>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cSld name="Text content, large,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219200"/>
            <a:ext cx="2438400" cy="2438400"/>
          </a:xfrm>
          <a:solidFill>
            <a:schemeClr val="accent1"/>
          </a:solidFill>
        </p:spPr>
        <p:txBody>
          <a:bodyPr rIns="91440">
            <a:normAutofit/>
          </a:bodyPr>
          <a:lstStyle>
            <a:lvl1pPr>
              <a:defRPr sz="2667" baseline="0">
                <a:solidFill>
                  <a:schemeClr val="tx1"/>
                </a:solidFill>
                <a:latin typeface="+mn-lt"/>
              </a:defRPr>
            </a:lvl1pPr>
          </a:lstStyle>
          <a:p>
            <a:pPr lvl="0"/>
            <a:r>
              <a:rPr lang="en-US" dirty="0"/>
              <a:t>Click to edit slide content</a:t>
            </a:r>
          </a:p>
        </p:txBody>
      </p:sp>
      <p:sp>
        <p:nvSpPr>
          <p:cNvPr id="3" name="Date Placeholder 2"/>
          <p:cNvSpPr>
            <a:spLocks noGrp="1"/>
          </p:cNvSpPr>
          <p:nvPr>
            <p:ph type="dt" sz="half" idx="10"/>
          </p:nvPr>
        </p:nvSpPr>
        <p:spPr/>
        <p:txBody>
          <a:bodyPr/>
          <a:lstStyle>
            <a:lvl1pPr>
              <a:defRPr>
                <a:solidFill>
                  <a:schemeClr val="tx1"/>
                </a:solidFill>
                <a:latin typeface="+mn-lt"/>
              </a:defRPr>
            </a:lvl1pPr>
          </a:lstStyle>
          <a:p>
            <a:pPr defTabSz="914554"/>
            <a:fld id="{842C66BA-9684-4EBB-8590-214CD9F28CEB}" type="datetime1">
              <a:rPr lang="en-US" sz="1765" smtClean="0">
                <a:solidFill>
                  <a:srgbClr val="505050"/>
                </a:solidFill>
              </a:rPr>
              <a:pPr defTabSz="914554"/>
              <a:t>3/31/2016</a:t>
            </a:fld>
            <a:endParaRPr lang="en-US" sz="1765" dirty="0">
              <a:solidFill>
                <a:srgbClr val="505050"/>
              </a:solidFill>
            </a:endParaRPr>
          </a:p>
        </p:txBody>
      </p:sp>
      <p:sp>
        <p:nvSpPr>
          <p:cNvPr id="4" name="Slide Number Placeholder 3"/>
          <p:cNvSpPr>
            <a:spLocks noGrp="1"/>
          </p:cNvSpPr>
          <p:nvPr>
            <p:ph type="sldNum" sz="quarter" idx="11"/>
          </p:nvPr>
        </p:nvSpPr>
        <p:spPr/>
        <p:txBody>
          <a:bodyPr/>
          <a:lstStyle>
            <a:lvl1pPr>
              <a:defRPr>
                <a:solidFill>
                  <a:schemeClr val="tx1"/>
                </a:solidFill>
                <a:latin typeface="+mn-lt"/>
              </a:defRPr>
            </a:lvl1pPr>
          </a:lstStyle>
          <a:p>
            <a:pPr defTabSz="914554"/>
            <a:fld id="{74A398B2-5A34-1A4A-811E-F4027282568C}" type="slidenum">
              <a:rPr lang="en-US" sz="1765" smtClean="0">
                <a:solidFill>
                  <a:srgbClr val="505050"/>
                </a:solidFill>
              </a:rPr>
              <a:pPr defTabSz="914554"/>
              <a:t>‹#›</a:t>
            </a:fld>
            <a:endParaRPr lang="en-US" sz="1765" dirty="0">
              <a:solidFill>
                <a:srgbClr val="505050"/>
              </a:solidFill>
            </a:endParaRPr>
          </a:p>
        </p:txBody>
      </p:sp>
      <p:sp>
        <p:nvSpPr>
          <p:cNvPr id="14" name="Content Placeholder 13"/>
          <p:cNvSpPr>
            <a:spLocks noGrp="1"/>
          </p:cNvSpPr>
          <p:nvPr>
            <p:ph sz="quarter" idx="13" hasCustomPrompt="1"/>
          </p:nvPr>
        </p:nvSpPr>
        <p:spPr>
          <a:xfrm>
            <a:off x="3657601" y="1219200"/>
            <a:ext cx="8229600" cy="780388"/>
          </a:xfrm>
          <a:prstGeom prst="rect">
            <a:avLst/>
          </a:prstGeom>
        </p:spPr>
        <p:txBody>
          <a:bodyPr vert="horz" lIns="182880" tIns="137160"/>
          <a:lstStyle>
            <a:lvl1pPr marL="0" indent="0">
              <a:spcBef>
                <a:spcPts val="400"/>
              </a:spcBef>
              <a:buFontTx/>
              <a:buNone/>
              <a:defRPr sz="4000" baseline="0">
                <a:solidFill>
                  <a:schemeClr val="tx1"/>
                </a:solidFill>
                <a:latin typeface="Segoe UI Light" pitchFamily="34" charset="0"/>
              </a:defRPr>
            </a:lvl1pPr>
          </a:lstStyle>
          <a:p>
            <a:pPr lvl="0"/>
            <a:r>
              <a:rPr lang="en-US" dirty="0"/>
              <a:t>Click to edit slide content</a:t>
            </a:r>
          </a:p>
        </p:txBody>
      </p:sp>
    </p:spTree>
    <p:extLst>
      <p:ext uri="{BB962C8B-B14F-4D97-AF65-F5344CB8AC3E}">
        <p14:creationId xmlns:p14="http://schemas.microsoft.com/office/powerpoint/2010/main" val="1882742708"/>
      </p:ext>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Section divider with color 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219200"/>
            <a:ext cx="4876800" cy="2438400"/>
          </a:xfrm>
          <a:solidFill>
            <a:schemeClr val="accent1">
              <a:alpha val="90000"/>
            </a:schemeClr>
          </a:solidFill>
        </p:spPr>
        <p:txBody>
          <a:bodyPr>
            <a:normAutofit/>
          </a:bodyPr>
          <a:lstStyle>
            <a:lvl1pPr>
              <a:lnSpc>
                <a:spcPct val="100000"/>
              </a:lnSpc>
              <a:defRPr sz="4000">
                <a:latin typeface="Segoe UI Light" pitchFamily="34" charset="0"/>
              </a:defRPr>
            </a:lvl1pPr>
          </a:lstStyle>
          <a:p>
            <a:pPr lvl="0"/>
            <a:r>
              <a:rPr lang="en-US" dirty="0"/>
              <a:t>Click to edit slide content</a:t>
            </a:r>
          </a:p>
        </p:txBody>
      </p:sp>
      <p:sp>
        <p:nvSpPr>
          <p:cNvPr id="3" name="Date Placeholder 2"/>
          <p:cNvSpPr>
            <a:spLocks noGrp="1"/>
          </p:cNvSpPr>
          <p:nvPr>
            <p:ph type="dt" sz="half" idx="10"/>
          </p:nvPr>
        </p:nvSpPr>
        <p:spPr/>
        <p:txBody>
          <a:bodyPr/>
          <a:lstStyle>
            <a:lvl1pPr>
              <a:defRPr>
                <a:solidFill>
                  <a:schemeClr val="tx1"/>
                </a:solidFill>
              </a:defRPr>
            </a:lvl1pPr>
          </a:lstStyle>
          <a:p>
            <a:pPr defTabSz="914554"/>
            <a:fld id="{4B4B4AAB-5440-4A50-83AF-1B64C8A00BEE}" type="datetime1">
              <a:rPr lang="en-US" sz="1765" smtClean="0">
                <a:solidFill>
                  <a:srgbClr val="505050"/>
                </a:solidFill>
              </a:rPr>
              <a:pPr defTabSz="914554"/>
              <a:t>3/31/2016</a:t>
            </a:fld>
            <a:endParaRPr lang="en-US" sz="1765" dirty="0">
              <a:solidFill>
                <a:srgbClr val="505050"/>
              </a:solidFill>
            </a:endParaRPr>
          </a:p>
        </p:txBody>
      </p:sp>
      <p:sp>
        <p:nvSpPr>
          <p:cNvPr id="4" name="Slide Number Placeholder 3"/>
          <p:cNvSpPr>
            <a:spLocks noGrp="1"/>
          </p:cNvSpPr>
          <p:nvPr>
            <p:ph type="sldNum" sz="quarter" idx="11"/>
          </p:nvPr>
        </p:nvSpPr>
        <p:spPr/>
        <p:txBody>
          <a:bodyPr/>
          <a:lstStyle>
            <a:lvl1pPr>
              <a:defRPr>
                <a:solidFill>
                  <a:schemeClr val="tx1"/>
                </a:solidFill>
              </a:defRPr>
            </a:lvl1pPr>
          </a:lstStyle>
          <a:p>
            <a:pPr defTabSz="914554"/>
            <a:fld id="{74A398B2-5A34-1A4A-811E-F4027282568C}" type="slidenum">
              <a:rPr lang="en-US" sz="1765" smtClean="0">
                <a:solidFill>
                  <a:srgbClr val="505050"/>
                </a:solidFill>
              </a:rPr>
              <a:pPr defTabSz="914554"/>
              <a:t>‹#›</a:t>
            </a:fld>
            <a:endParaRPr lang="en-US" sz="1765" dirty="0">
              <a:solidFill>
                <a:srgbClr val="505050"/>
              </a:solidFill>
            </a:endParaRPr>
          </a:p>
        </p:txBody>
      </p:sp>
    </p:spTree>
    <p:extLst>
      <p:ext uri="{BB962C8B-B14F-4D97-AF65-F5344CB8AC3E}">
        <p14:creationId xmlns:p14="http://schemas.microsoft.com/office/powerpoint/2010/main" val="475322909"/>
      </p:ext>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lIns="150602" tIns="120481" rIns="150602" bIns="120481"/>
          <a:lstStyle/>
          <a:p>
            <a:r>
              <a:rPr lang="en-US" dirty="0"/>
              <a:t>Click to edit master title style</a:t>
            </a:r>
          </a:p>
        </p:txBody>
      </p:sp>
      <p:sp>
        <p:nvSpPr>
          <p:cNvPr id="5" name="Text Placeholder 4"/>
          <p:cNvSpPr>
            <a:spLocks noGrp="1"/>
          </p:cNvSpPr>
          <p:nvPr>
            <p:ph type="body" sz="quarter" idx="10"/>
          </p:nvPr>
        </p:nvSpPr>
        <p:spPr>
          <a:xfrm>
            <a:off x="269240" y="1635897"/>
            <a:ext cx="11653523" cy="2660830"/>
          </a:xfrm>
          <a:prstGeom prst="rect">
            <a:avLst/>
          </a:prstGeom>
        </p:spPr>
        <p:txBody>
          <a:bodyPr lIns="150602" tIns="120481" rIns="150602" bIns="12048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3267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1051">
          <p15:clr>
            <a:srgbClr val="FBAE40"/>
          </p15:clr>
        </p15:guide>
        <p15:guide id="2" pos="3917">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1" y="1825626"/>
            <a:ext cx="5181600" cy="32551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6"/>
            <a:ext cx="5181600" cy="32551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2" y="6356351"/>
            <a:ext cx="2743200" cy="365125"/>
          </a:xfrm>
          <a:prstGeom prst="rect">
            <a:avLst/>
          </a:prstGeom>
        </p:spPr>
        <p:txBody>
          <a:bodyPr/>
          <a:lstStyle/>
          <a:p>
            <a:pPr defTabSz="914554"/>
            <a:fld id="{B37ECBE2-3150-4A8C-9BA8-324E60C97071}" type="datetimeFigureOut">
              <a:rPr lang="en-US" sz="1765" smtClean="0">
                <a:solidFill>
                  <a:srgbClr val="505050"/>
                </a:solidFill>
              </a:rPr>
              <a:pPr defTabSz="914554"/>
              <a:t>3/31/2016</a:t>
            </a:fld>
            <a:endParaRPr lang="en-US" sz="1765">
              <a:solidFill>
                <a:srgbClr val="505050"/>
              </a:solidFill>
            </a:endParaRPr>
          </a:p>
        </p:txBody>
      </p:sp>
      <p:sp>
        <p:nvSpPr>
          <p:cNvPr id="6" name="Footer Placeholder 5"/>
          <p:cNvSpPr>
            <a:spLocks noGrp="1"/>
          </p:cNvSpPr>
          <p:nvPr>
            <p:ph type="ftr" sz="quarter" idx="11"/>
          </p:nvPr>
        </p:nvSpPr>
        <p:spPr>
          <a:xfrm>
            <a:off x="4038601" y="6356351"/>
            <a:ext cx="4114800" cy="365125"/>
          </a:xfrm>
          <a:prstGeom prst="rect">
            <a:avLst/>
          </a:prstGeom>
        </p:spPr>
        <p:txBody>
          <a:bodyPr/>
          <a:lstStyle/>
          <a:p>
            <a:pPr defTabSz="914554"/>
            <a:endParaRPr lang="en-US" sz="1765">
              <a:solidFill>
                <a:srgbClr val="505050"/>
              </a:solidFill>
            </a:endParaRPr>
          </a:p>
        </p:txBody>
      </p:sp>
      <p:sp>
        <p:nvSpPr>
          <p:cNvPr id="7" name="Slide Number Placeholder 6"/>
          <p:cNvSpPr>
            <a:spLocks noGrp="1"/>
          </p:cNvSpPr>
          <p:nvPr>
            <p:ph type="sldNum" sz="quarter" idx="12"/>
          </p:nvPr>
        </p:nvSpPr>
        <p:spPr>
          <a:xfrm>
            <a:off x="8610600" y="6356351"/>
            <a:ext cx="2743200" cy="365125"/>
          </a:xfrm>
          <a:prstGeom prst="rect">
            <a:avLst/>
          </a:prstGeom>
        </p:spPr>
        <p:txBody>
          <a:bodyPr/>
          <a:lstStyle/>
          <a:p>
            <a:pPr defTabSz="914554"/>
            <a:fld id="{21476996-1D2C-40F1-B50E-3395E94DDC5F}" type="slidenum">
              <a:rPr lang="en-US" sz="1765" smtClean="0">
                <a:solidFill>
                  <a:srgbClr val="505050"/>
                </a:solidFill>
              </a:rPr>
              <a:pPr defTabSz="914554"/>
              <a:t>‹#›</a:t>
            </a:fld>
            <a:endParaRPr lang="en-US" sz="1765">
              <a:solidFill>
                <a:srgbClr val="505050"/>
              </a:solidFill>
            </a:endParaRPr>
          </a:p>
        </p:txBody>
      </p:sp>
    </p:spTree>
    <p:extLst>
      <p:ext uri="{BB962C8B-B14F-4D97-AF65-F5344CB8AC3E}">
        <p14:creationId xmlns:p14="http://schemas.microsoft.com/office/powerpoint/2010/main" val="388341771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44pt Title/26pt Bullet Text">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2"/>
            </p:custDataLst>
            <p:ext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spid="_x0000_s1064" name="think-cell Slide" r:id="rId4" imgW="270" imgH="270" progId="TCLayout.ActiveDocument.1">
                  <p:embed/>
                </p:oleObj>
              </mc:Choice>
              <mc:Fallback>
                <p:oleObj name="think-cell Slide" r:id="rId4" imgW="270" imgH="270" progId="TCLayout.ActiveDocument.1">
                  <p:embed/>
                  <p:pic>
                    <p:nvPicPr>
                      <p:cNvPr id="5" name="Object 4" hidden="1"/>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2" name="Title 1"/>
          <p:cNvSpPr>
            <a:spLocks noGrp="1"/>
          </p:cNvSpPr>
          <p:nvPr>
            <p:ph type="title" hasCustomPrompt="1"/>
          </p:nvPr>
        </p:nvSpPr>
        <p:spPr>
          <a:xfrm>
            <a:off x="448213" y="286897"/>
            <a:ext cx="11005511" cy="1075884"/>
          </a:xfrm>
        </p:spPr>
        <p:txBody>
          <a:bodyPr lIns="0" tIns="91440" rIns="146304" bIns="91440"/>
          <a:lstStyle>
            <a:lvl1pPr>
              <a:lnSpc>
                <a:spcPts val="4804"/>
              </a:lnSpc>
              <a:defRPr sz="4314" baseline="0">
                <a:solidFill>
                  <a:schemeClr val="accent1"/>
                </a:solidFill>
              </a:defRPr>
            </a:lvl1pPr>
          </a:lstStyle>
          <a:p>
            <a:r>
              <a:rPr lang="en-US" dirty="0" err="1" smtClean="0"/>
              <a:t>Lorem</a:t>
            </a:r>
            <a:r>
              <a:rPr lang="en-US" dirty="0" smtClean="0"/>
              <a:t> </a:t>
            </a:r>
            <a:r>
              <a:rPr lang="en-US" dirty="0" err="1" smtClean="0"/>
              <a:t>ipsum</a:t>
            </a:r>
            <a:r>
              <a:rPr lang="en-US" dirty="0" smtClean="0"/>
              <a:t> dolor sit.</a:t>
            </a:r>
            <a:endParaRPr lang="en-US" dirty="0"/>
          </a:p>
        </p:txBody>
      </p:sp>
      <p:sp>
        <p:nvSpPr>
          <p:cNvPr id="3" name="Footer Placeholder 2"/>
          <p:cNvSpPr>
            <a:spLocks noGrp="1"/>
          </p:cNvSpPr>
          <p:nvPr>
            <p:ph type="ftr" sz="quarter" idx="10"/>
          </p:nvPr>
        </p:nvSpPr>
        <p:spPr>
          <a:xfrm>
            <a:off x="269240" y="6616553"/>
            <a:ext cx="3859607" cy="134483"/>
          </a:xfrm>
          <a:prstGeom prst="rect">
            <a:avLst/>
          </a:prstGeom>
        </p:spPr>
        <p:txBody>
          <a:bodyPr/>
          <a:lstStyle/>
          <a:p>
            <a:pPr defTabSz="914554"/>
            <a:r>
              <a:rPr lang="en-US" sz="1765" smtClean="0">
                <a:solidFill>
                  <a:srgbClr val="505050"/>
                </a:solidFill>
              </a:rPr>
              <a:t>Microsoft Confidential</a:t>
            </a:r>
            <a:endParaRPr lang="en-US" sz="1765" dirty="0">
              <a:solidFill>
                <a:srgbClr val="505050"/>
              </a:solidFill>
            </a:endParaRPr>
          </a:p>
        </p:txBody>
      </p:sp>
      <p:sp>
        <p:nvSpPr>
          <p:cNvPr id="4" name="Slide Number Placeholder 3"/>
          <p:cNvSpPr>
            <a:spLocks noGrp="1"/>
          </p:cNvSpPr>
          <p:nvPr>
            <p:ph type="sldNum" sz="quarter" idx="11"/>
          </p:nvPr>
        </p:nvSpPr>
        <p:spPr>
          <a:xfrm>
            <a:off x="11367167" y="6616553"/>
            <a:ext cx="555596" cy="134483"/>
          </a:xfrm>
          <a:prstGeom prst="rect">
            <a:avLst/>
          </a:prstGeom>
        </p:spPr>
        <p:txBody>
          <a:bodyPr/>
          <a:lstStyle/>
          <a:p>
            <a:pPr defTabSz="914554"/>
            <a:fld id="{27258FFF-F925-446B-8502-81C933981705}" type="slidenum">
              <a:rPr lang="en-US" sz="1765" smtClean="0">
                <a:solidFill>
                  <a:srgbClr val="505050"/>
                </a:solidFill>
              </a:rPr>
              <a:pPr defTabSz="914554"/>
              <a:t>‹#›</a:t>
            </a:fld>
            <a:endParaRPr lang="en-US" sz="1765" dirty="0">
              <a:solidFill>
                <a:srgbClr val="505050"/>
              </a:solidFill>
            </a:endParaRPr>
          </a:p>
        </p:txBody>
      </p:sp>
      <p:sp>
        <p:nvSpPr>
          <p:cNvPr id="8" name="Text Placeholder 7"/>
          <p:cNvSpPr>
            <a:spLocks noGrp="1"/>
          </p:cNvSpPr>
          <p:nvPr>
            <p:ph type="body" sz="quarter" idx="13" hasCustomPrompt="1"/>
          </p:nvPr>
        </p:nvSpPr>
        <p:spPr>
          <a:xfrm>
            <a:off x="448213" y="1515300"/>
            <a:ext cx="11005512" cy="2848764"/>
          </a:xfrm>
        </p:spPr>
        <p:txBody>
          <a:bodyPr lIns="0" tIns="0"/>
          <a:lstStyle>
            <a:lvl1pPr marL="228790" indent="-228790">
              <a:spcBef>
                <a:spcPts val="1177"/>
              </a:spcBef>
              <a:defRPr sz="2549">
                <a:latin typeface="+mn-lt"/>
              </a:defRPr>
            </a:lvl1pPr>
            <a:lvl2pPr marL="677029" indent="-228790">
              <a:spcBef>
                <a:spcPts val="1177"/>
              </a:spcBef>
              <a:buSzPct val="100000"/>
              <a:buFont typeface="Segoe UI" pitchFamily="34" charset="0"/>
              <a:buChar char="‐"/>
              <a:defRPr/>
            </a:lvl2pPr>
            <a:lvl3pPr marL="1125269" indent="-228790">
              <a:spcBef>
                <a:spcPts val="1177"/>
              </a:spcBef>
              <a:buFont typeface="Wingdings" pitchFamily="2" charset="2"/>
              <a:buChar char="§"/>
              <a:defRPr/>
            </a:lvl3pPr>
            <a:lvl4pPr marL="1568839" indent="-336180">
              <a:spcBef>
                <a:spcPts val="1177"/>
              </a:spcBef>
              <a:buFont typeface="+mj-lt"/>
              <a:buAutoNum type="arabicPeriod"/>
              <a:defRPr/>
            </a:lvl4pPr>
            <a:lvl5pPr marL="1908131" indent="-336180">
              <a:spcBef>
                <a:spcPts val="1177"/>
              </a:spcBef>
              <a:buFont typeface="+mj-lt"/>
              <a:buAutoNum type="alphaLcParenR"/>
              <a:defRPr/>
            </a:lvl5pPr>
          </a:lstStyle>
          <a:p>
            <a:pPr lvl="0"/>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br>
              <a:rPr lang="en-US" dirty="0" smtClean="0"/>
            </a:br>
            <a:r>
              <a:rPr lang="en-US" dirty="0" err="1" smtClean="0"/>
              <a:t>elit</a:t>
            </a:r>
            <a:r>
              <a:rPr lang="en-US" dirty="0" smtClean="0"/>
              <a:t>. </a:t>
            </a:r>
            <a:r>
              <a:rPr lang="en-US" dirty="0" err="1" smtClean="0"/>
              <a:t>Nunc</a:t>
            </a:r>
            <a:r>
              <a:rPr lang="en-US" dirty="0" smtClean="0"/>
              <a:t> et </a:t>
            </a:r>
            <a:r>
              <a:rPr lang="en-US" dirty="0" err="1" smtClean="0"/>
              <a:t>sagittis</a:t>
            </a:r>
            <a:r>
              <a:rPr lang="en-US" dirty="0" smtClean="0"/>
              <a:t> ligula</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737482737"/>
      </p:ext>
    </p:extLst>
  </p:cSld>
  <p:clrMapOvr>
    <a:masterClrMapping/>
  </p:clrMapOvr>
  <p:transition spd="med">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1" y="228600"/>
            <a:ext cx="11582400" cy="863600"/>
          </a:xfrm>
        </p:spPr>
        <p:txBody>
          <a:bodyPr anchor="t" anchorCtr="0">
            <a:noAutofit/>
          </a:bodyPr>
          <a:lstStyle>
            <a:lvl1pPr>
              <a:defRPr sz="5330" cap="none" spc="-133" baseline="0">
                <a:solidFill>
                  <a:schemeClr val="accent1"/>
                </a:solidFill>
                <a:latin typeface="Segoe UI Light" pitchFamily="34" charset="0"/>
              </a:defRPr>
            </a:lvl1pPr>
          </a:lstStyle>
          <a:p>
            <a:r>
              <a:rPr lang="en-US" dirty="0" smtClean="0"/>
              <a:t>Click To Edit Master Title Style</a:t>
            </a:r>
            <a:endParaRPr lang="en-US" dirty="0"/>
          </a:p>
        </p:txBody>
      </p:sp>
      <p:sp>
        <p:nvSpPr>
          <p:cNvPr id="4" name="Date Placeholder 3"/>
          <p:cNvSpPr>
            <a:spLocks noGrp="1"/>
          </p:cNvSpPr>
          <p:nvPr>
            <p:ph type="dt" sz="half" idx="10"/>
          </p:nvPr>
        </p:nvSpPr>
        <p:spPr>
          <a:xfrm>
            <a:off x="101603" y="6586973"/>
            <a:ext cx="1015999" cy="219456"/>
          </a:xfrm>
          <a:prstGeom prst="rect">
            <a:avLst/>
          </a:prstGeom>
        </p:spPr>
        <p:txBody>
          <a:bodyPr/>
          <a:lstStyle/>
          <a:p>
            <a:pPr defTabSz="1211854"/>
            <a:fld id="{D8556E56-BCD3-4981-BA98-3AB9C4EF7216}" type="datetimeFigureOut">
              <a:rPr lang="en-US" sz="1765" smtClean="0">
                <a:solidFill>
                  <a:srgbClr val="292929"/>
                </a:solidFill>
              </a:rPr>
              <a:pPr defTabSz="1211854"/>
              <a:t>3/31/2016</a:t>
            </a:fld>
            <a:endParaRPr lang="en-US" sz="1765" dirty="0">
              <a:solidFill>
                <a:srgbClr val="292929"/>
              </a:solidFill>
            </a:endParaRPr>
          </a:p>
        </p:txBody>
      </p:sp>
      <p:sp>
        <p:nvSpPr>
          <p:cNvPr id="5" name="Footer Placeholder 4"/>
          <p:cNvSpPr>
            <a:spLocks noGrp="1"/>
          </p:cNvSpPr>
          <p:nvPr>
            <p:ph type="ftr" sz="quarter" idx="11"/>
          </p:nvPr>
        </p:nvSpPr>
        <p:spPr>
          <a:xfrm>
            <a:off x="1219200" y="6586973"/>
            <a:ext cx="9753600" cy="219456"/>
          </a:xfrm>
          <a:prstGeom prst="rect">
            <a:avLst/>
          </a:prstGeom>
        </p:spPr>
        <p:txBody>
          <a:bodyPr/>
          <a:lstStyle/>
          <a:p>
            <a:pPr defTabSz="1211854"/>
            <a:endParaRPr lang="en-US" sz="1765" dirty="0">
              <a:solidFill>
                <a:srgbClr val="292929"/>
              </a:solidFill>
            </a:endParaRPr>
          </a:p>
        </p:txBody>
      </p:sp>
      <p:sp>
        <p:nvSpPr>
          <p:cNvPr id="6" name="Slide Number Placeholder 5"/>
          <p:cNvSpPr>
            <a:spLocks noGrp="1"/>
          </p:cNvSpPr>
          <p:nvPr>
            <p:ph type="sldNum" sz="quarter" idx="12"/>
          </p:nvPr>
        </p:nvSpPr>
        <p:spPr>
          <a:xfrm>
            <a:off x="11074401" y="6586973"/>
            <a:ext cx="1015999" cy="219456"/>
          </a:xfrm>
          <a:prstGeom prst="rect">
            <a:avLst/>
          </a:prstGeom>
        </p:spPr>
        <p:txBody>
          <a:bodyPr/>
          <a:lstStyle/>
          <a:p>
            <a:pPr defTabSz="1211854"/>
            <a:fld id="{701EF8F4-3127-4F0B-9FA1-9C31610D72B1}" type="slidenum">
              <a:rPr lang="en-US" sz="1765" smtClean="0">
                <a:solidFill>
                  <a:srgbClr val="292929"/>
                </a:solidFill>
              </a:rPr>
              <a:pPr defTabSz="1211854"/>
              <a:t>‹#›</a:t>
            </a:fld>
            <a:endParaRPr lang="en-US" sz="1765" dirty="0">
              <a:solidFill>
                <a:srgbClr val="292929"/>
              </a:solidFill>
            </a:endParaRPr>
          </a:p>
        </p:txBody>
      </p:sp>
    </p:spTree>
    <p:extLst>
      <p:ext uri="{BB962C8B-B14F-4D97-AF65-F5344CB8AC3E}">
        <p14:creationId xmlns:p14="http://schemas.microsoft.com/office/powerpoint/2010/main" val="399525557"/>
      </p:ext>
    </p:extLst>
  </p:cSld>
  <p:clrMapOvr>
    <a:masterClrMapping/>
  </p:clrMapOvr>
  <p:transition spd="slow">
    <p:push/>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60798" y="2111605"/>
            <a:ext cx="11079822" cy="260673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13" hasCustomPrompt="1"/>
          </p:nvPr>
        </p:nvSpPr>
        <p:spPr>
          <a:xfrm>
            <a:off x="560388" y="1534096"/>
            <a:ext cx="11080750" cy="437594"/>
          </a:xfrm>
        </p:spPr>
        <p:txBody>
          <a:bodyPr>
            <a:normAutofit/>
          </a:bodyPr>
          <a:lstStyle>
            <a:lvl1pPr marL="0" indent="0">
              <a:buFontTx/>
              <a:buNone/>
              <a:defRPr sz="2000" cap="all" baseline="0"/>
            </a:lvl1pPr>
            <a:lvl5pPr>
              <a:defRPr/>
            </a:lvl5pPr>
          </a:lstStyle>
          <a:p>
            <a:pPr lvl="0"/>
            <a:r>
              <a:rPr lang="en-US" dirty="0" smtClean="0"/>
              <a:t>Secondary refining headline</a:t>
            </a:r>
            <a:endParaRPr lang="en-US" dirty="0"/>
          </a:p>
        </p:txBody>
      </p:sp>
    </p:spTree>
    <p:extLst>
      <p:ext uri="{BB962C8B-B14F-4D97-AF65-F5344CB8AC3E}">
        <p14:creationId xmlns:p14="http://schemas.microsoft.com/office/powerpoint/2010/main" val="2356975350"/>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59015" y="1217198"/>
            <a:ext cx="5498540" cy="1973318"/>
          </a:xfrm>
        </p:spPr>
        <p:txBody>
          <a:bodyPr wrap="square">
            <a:spAutoFit/>
          </a:bodyPr>
          <a:lstStyle>
            <a:lvl1pPr>
              <a:defRPr sz="6470"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4" name="Picture Placeholder 3"/>
          <p:cNvSpPr>
            <a:spLocks noGrp="1"/>
          </p:cNvSpPr>
          <p:nvPr>
            <p:ph type="pic" sz="quarter" idx="10" hasCustomPrompt="1"/>
          </p:nvPr>
        </p:nvSpPr>
        <p:spPr>
          <a:xfrm>
            <a:off x="6097037" y="1"/>
            <a:ext cx="6094963" cy="6858000"/>
          </a:xfrm>
          <a:blipFill>
            <a:blip r:embed="rId2"/>
            <a:stretch>
              <a:fillRect/>
            </a:stretch>
          </a:blipFill>
        </p:spPr>
        <p:txBody>
          <a:bodyPr lIns="0" tIns="0" rIns="0" bIns="0" anchor="ctr">
            <a:noAutofit/>
          </a:bodyPr>
          <a:lstStyle>
            <a:lvl1pPr marL="0" indent="0" algn="ctr">
              <a:lnSpc>
                <a:spcPct val="150000"/>
              </a:lnSpc>
              <a:spcBef>
                <a:spcPts val="0"/>
              </a:spcBef>
              <a:buNone/>
              <a:defRPr sz="3660" baseline="0">
                <a:solidFill>
                  <a:srgbClr val="FFFFFF"/>
                </a:solidFill>
              </a:defRPr>
            </a:lvl1pPr>
          </a:lstStyle>
          <a:p>
            <a:r>
              <a:rPr lang="en-US" dirty="0" smtClean="0"/>
              <a:t>Click on icon below</a:t>
            </a:r>
            <a:br>
              <a:rPr lang="en-US" dirty="0" smtClean="0"/>
            </a:br>
            <a:r>
              <a:rPr lang="en-US" dirty="0" smtClean="0"/>
              <a:t>to insert a new photo</a:t>
            </a:r>
            <a:endParaRPr lang="en-US" dirty="0"/>
          </a:p>
        </p:txBody>
      </p:sp>
    </p:spTree>
    <p:extLst>
      <p:ext uri="{BB962C8B-B14F-4D97-AF65-F5344CB8AC3E}">
        <p14:creationId xmlns:p14="http://schemas.microsoft.com/office/powerpoint/2010/main" val="263060974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3916">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44pt Title Only">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2"/>
            </p:custDataLst>
            <p:extLst/>
          </p:nvPr>
        </p:nvGraphicFramePr>
        <p:xfrm>
          <a:off x="1557" y="1559"/>
          <a:ext cx="1556" cy="1556"/>
        </p:xfrm>
        <a:graphic>
          <a:graphicData uri="http://schemas.openxmlformats.org/presentationml/2006/ole">
            <mc:AlternateContent xmlns:mc="http://schemas.openxmlformats.org/markup-compatibility/2006">
              <mc:Choice xmlns:v="urn:schemas-microsoft-com:vml" Requires="v">
                <p:oleObj spid="_x0000_s2088" name="think-cell Slide" r:id="rId4" imgW="270" imgH="270" progId="TCLayout.ActiveDocument.1">
                  <p:embed/>
                </p:oleObj>
              </mc:Choice>
              <mc:Fallback>
                <p:oleObj name="think-cell Slide" r:id="rId4" imgW="270" imgH="270" progId="TCLayout.ActiveDocument.1">
                  <p:embed/>
                  <p:pic>
                    <p:nvPicPr>
                      <p:cNvPr id="5" name="Object 4" hidden="1"/>
                      <p:cNvPicPr/>
                      <p:nvPr/>
                    </p:nvPicPr>
                    <p:blipFill>
                      <a:blip r:embed="rId5"/>
                      <a:stretch>
                        <a:fillRect/>
                      </a:stretch>
                    </p:blipFill>
                    <p:spPr>
                      <a:xfrm>
                        <a:off x="1557" y="1559"/>
                        <a:ext cx="1556" cy="1556"/>
                      </a:xfrm>
                      <a:prstGeom prst="rect">
                        <a:avLst/>
                      </a:prstGeom>
                    </p:spPr>
                  </p:pic>
                </p:oleObj>
              </mc:Fallback>
            </mc:AlternateContent>
          </a:graphicData>
        </a:graphic>
      </p:graphicFrame>
      <p:sp>
        <p:nvSpPr>
          <p:cNvPr id="3" name="Footer Placeholder 2"/>
          <p:cNvSpPr>
            <a:spLocks noGrp="1"/>
          </p:cNvSpPr>
          <p:nvPr>
            <p:ph type="ftr" sz="quarter" idx="10"/>
          </p:nvPr>
        </p:nvSpPr>
        <p:spPr>
          <a:xfrm>
            <a:off x="269241" y="6616553"/>
            <a:ext cx="3859607" cy="134483"/>
          </a:xfrm>
          <a:prstGeom prst="rect">
            <a:avLst/>
          </a:prstGeom>
        </p:spPr>
        <p:txBody>
          <a:bodyPr/>
          <a:lstStyle/>
          <a:p>
            <a:pPr defTabSz="914554"/>
            <a:r>
              <a:rPr lang="en-US" sz="1765" smtClean="0">
                <a:solidFill>
                  <a:srgbClr val="505050"/>
                </a:solidFill>
              </a:rPr>
              <a:t>Microsoft Confidential</a:t>
            </a:r>
            <a:endParaRPr lang="en-US" sz="1765" dirty="0">
              <a:solidFill>
                <a:srgbClr val="505050"/>
              </a:solidFill>
            </a:endParaRPr>
          </a:p>
        </p:txBody>
      </p:sp>
      <p:sp>
        <p:nvSpPr>
          <p:cNvPr id="4" name="Slide Number Placeholder 3"/>
          <p:cNvSpPr>
            <a:spLocks noGrp="1"/>
          </p:cNvSpPr>
          <p:nvPr>
            <p:ph type="sldNum" sz="quarter" idx="11"/>
          </p:nvPr>
        </p:nvSpPr>
        <p:spPr>
          <a:xfrm>
            <a:off x="11367167" y="6616553"/>
            <a:ext cx="555596" cy="134483"/>
          </a:xfrm>
          <a:prstGeom prst="rect">
            <a:avLst/>
          </a:prstGeom>
        </p:spPr>
        <p:txBody>
          <a:bodyPr/>
          <a:lstStyle/>
          <a:p>
            <a:pPr defTabSz="914554"/>
            <a:fld id="{27258FFF-F925-446B-8502-81C933981705}" type="slidenum">
              <a:rPr lang="en-US" sz="1765" smtClean="0">
                <a:solidFill>
                  <a:srgbClr val="505050"/>
                </a:solidFill>
              </a:rPr>
              <a:pPr defTabSz="914554"/>
              <a:t>‹#›</a:t>
            </a:fld>
            <a:endParaRPr lang="en-US" sz="1765" dirty="0">
              <a:solidFill>
                <a:srgbClr val="505050"/>
              </a:solidFill>
            </a:endParaRPr>
          </a:p>
        </p:txBody>
      </p:sp>
      <p:sp>
        <p:nvSpPr>
          <p:cNvPr id="7" name="Title 1"/>
          <p:cNvSpPr>
            <a:spLocks noGrp="1"/>
          </p:cNvSpPr>
          <p:nvPr>
            <p:ph type="title" hasCustomPrompt="1"/>
          </p:nvPr>
        </p:nvSpPr>
        <p:spPr>
          <a:xfrm>
            <a:off x="448213" y="286897"/>
            <a:ext cx="11005511" cy="1075884"/>
          </a:xfrm>
        </p:spPr>
        <p:txBody>
          <a:bodyPr lIns="0" tIns="91440" rIns="146304" bIns="91440"/>
          <a:lstStyle>
            <a:lvl1pPr>
              <a:lnSpc>
                <a:spcPts val="3603"/>
              </a:lnSpc>
              <a:defRPr sz="3236" baseline="0">
                <a:solidFill>
                  <a:schemeClr val="accent1"/>
                </a:solidFill>
              </a:defRPr>
            </a:lvl1pPr>
          </a:lstStyle>
          <a:p>
            <a:r>
              <a:rPr lang="en-US" dirty="0" err="1" smtClean="0"/>
              <a:t>Lorem</a:t>
            </a:r>
            <a:r>
              <a:rPr lang="en-US" dirty="0" smtClean="0"/>
              <a:t> </a:t>
            </a:r>
            <a:r>
              <a:rPr lang="en-US" dirty="0" err="1" smtClean="0"/>
              <a:t>ipsum</a:t>
            </a:r>
            <a:r>
              <a:rPr lang="en-US" dirty="0" smtClean="0"/>
              <a:t> dolor sit.</a:t>
            </a:r>
            <a:endParaRPr lang="en-US" dirty="0"/>
          </a:p>
        </p:txBody>
      </p:sp>
    </p:spTree>
    <p:extLst>
      <p:ext uri="{BB962C8B-B14F-4D97-AF65-F5344CB8AC3E}">
        <p14:creationId xmlns:p14="http://schemas.microsoft.com/office/powerpoint/2010/main" val="701453010"/>
      </p:ext>
    </p:extLst>
  </p:cSld>
  <p:clrMapOvr>
    <a:masterClrMapping/>
  </p:clrMapOvr>
  <p:transition spd="med">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92000"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270" y="474236"/>
            <a:ext cx="1775509"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Tree>
    <p:extLst>
      <p:ext uri="{BB962C8B-B14F-4D97-AF65-F5344CB8AC3E}">
        <p14:creationId xmlns:p14="http://schemas.microsoft.com/office/powerpoint/2010/main" val="98494294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94">
          <p15:clr>
            <a:srgbClr val="C35EA4"/>
          </p15:clr>
        </p15:guide>
        <p15:guide id="2" pos="7697">
          <p15:clr>
            <a:srgbClr val="C35EA4"/>
          </p15:clr>
        </p15:guide>
        <p15:guide id="3" orient="horz" pos="308">
          <p15:clr>
            <a:srgbClr val="C35EA4"/>
          </p15:clr>
        </p15:guide>
        <p15:guide id="4" orient="horz" pos="4186">
          <p15:clr>
            <a:srgbClr val="C35EA4"/>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lleen titel">
    <p:spTree>
      <p:nvGrpSpPr>
        <p:cNvPr id="1" name=""/>
        <p:cNvGrpSpPr/>
        <p:nvPr/>
      </p:nvGrpSpPr>
      <p:grpSpPr>
        <a:xfrm>
          <a:off x="0" y="0"/>
          <a:ext cx="0" cy="0"/>
          <a:chOff x="0" y="0"/>
          <a:chExt cx="0" cy="0"/>
        </a:xfrm>
      </p:grpSpPr>
      <p:sp>
        <p:nvSpPr>
          <p:cNvPr id="3" name="Tijdelijke aanduiding voor datum 2"/>
          <p:cNvSpPr>
            <a:spLocks noGrp="1"/>
          </p:cNvSpPr>
          <p:nvPr>
            <p:ph type="dt" sz="half" idx="10"/>
          </p:nvPr>
        </p:nvSpPr>
        <p:spPr>
          <a:xfrm>
            <a:off x="10511759" y="3430016"/>
            <a:ext cx="1609092" cy="365125"/>
          </a:xfrm>
          <a:prstGeom prst="rect">
            <a:avLst/>
          </a:prstGeom>
        </p:spPr>
        <p:txBody>
          <a:bodyPr/>
          <a:lstStyle/>
          <a:p>
            <a:r>
              <a:rPr lang="nl-NL" smtClean="0"/>
              <a:t>19 oktober 2015</a:t>
            </a:r>
            <a:endParaRPr lang="nl-NL"/>
          </a:p>
        </p:txBody>
      </p:sp>
      <p:sp>
        <p:nvSpPr>
          <p:cNvPr id="5" name="Tijdelijke aanduiding voor dianummer 4"/>
          <p:cNvSpPr>
            <a:spLocks noGrp="1"/>
          </p:cNvSpPr>
          <p:nvPr>
            <p:ph type="sldNum" sz="quarter" idx="12"/>
          </p:nvPr>
        </p:nvSpPr>
        <p:spPr>
          <a:xfrm>
            <a:off x="10601068" y="6011684"/>
            <a:ext cx="1440472" cy="673424"/>
          </a:xfrm>
          <a:prstGeom prst="rect">
            <a:avLst/>
          </a:prstGeom>
        </p:spPr>
        <p:txBody>
          <a:bodyPr/>
          <a:lstStyle/>
          <a:p>
            <a:fld id="{4F03FA8F-ADDC-E54A-8BE6-209F86A1BE86}" type="slidenum">
              <a:rPr lang="nl-NL" smtClean="0"/>
              <a:t>‹#›</a:t>
            </a:fld>
            <a:endParaRPr lang="nl-NL"/>
          </a:p>
        </p:txBody>
      </p:sp>
      <p:sp>
        <p:nvSpPr>
          <p:cNvPr id="6" name="Titel 1"/>
          <p:cNvSpPr>
            <a:spLocks noGrp="1"/>
          </p:cNvSpPr>
          <p:nvPr>
            <p:ph type="title"/>
          </p:nvPr>
        </p:nvSpPr>
        <p:spPr>
          <a:xfrm>
            <a:off x="838200" y="414938"/>
            <a:ext cx="9118599" cy="1329338"/>
          </a:xfrm>
        </p:spPr>
        <p:txBody>
          <a:bodyPr/>
          <a:lstStyle>
            <a:lvl1pPr>
              <a:defRPr b="0" i="0">
                <a:latin typeface="Segoe UI Light" charset="0"/>
                <a:ea typeface="Segoe UI Light" charset="0"/>
                <a:cs typeface="Segoe UI Light" charset="0"/>
              </a:defRPr>
            </a:lvl1pPr>
          </a:lstStyle>
          <a:p>
            <a:r>
              <a:rPr lang="nl-NL" dirty="0" smtClean="0"/>
              <a:t>Titelstijl van model bewerken</a:t>
            </a:r>
            <a:endParaRPr lang="nl-NL" dirty="0"/>
          </a:p>
        </p:txBody>
      </p:sp>
      <p:sp>
        <p:nvSpPr>
          <p:cNvPr id="7" name="Tijdelijke aanduiding voor voettekst 4"/>
          <p:cNvSpPr>
            <a:spLocks noGrp="1"/>
          </p:cNvSpPr>
          <p:nvPr>
            <p:ph type="ftr" sz="quarter" idx="3"/>
          </p:nvPr>
        </p:nvSpPr>
        <p:spPr>
          <a:xfrm>
            <a:off x="10511759" y="1667403"/>
            <a:ext cx="1529781" cy="981562"/>
          </a:xfrm>
          <a:prstGeom prst="rect">
            <a:avLst/>
          </a:prstGeom>
        </p:spPr>
        <p:txBody>
          <a:bodyPr/>
          <a:lstStyle>
            <a:lvl1pPr>
              <a:defRPr sz="1600" b="0" i="0">
                <a:solidFill>
                  <a:srgbClr val="FE2620"/>
                </a:solidFill>
                <a:latin typeface="Segoe UI" charset="0"/>
                <a:ea typeface="Segoe UI" charset="0"/>
                <a:cs typeface="Segoe UI" charset="0"/>
              </a:defRPr>
            </a:lvl1pPr>
          </a:lstStyle>
          <a:p>
            <a:endParaRPr lang="nl-NL" dirty="0"/>
          </a:p>
        </p:txBody>
      </p:sp>
    </p:spTree>
    <p:extLst>
      <p:ext uri="{BB962C8B-B14F-4D97-AF65-F5344CB8AC3E}">
        <p14:creationId xmlns:p14="http://schemas.microsoft.com/office/powerpoint/2010/main" val="156755633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Slide Photo Layout">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2" y="-7783"/>
            <a:ext cx="12221569" cy="6873565"/>
          </a:xfrm>
          <a:prstGeom prst="rect">
            <a:avLst/>
          </a:prstGeom>
        </p:spPr>
      </p:pic>
      <p:sp>
        <p:nvSpPr>
          <p:cNvPr id="19" name="Dark gradation top"/>
          <p:cNvSpPr/>
          <p:nvPr userDrawn="1"/>
        </p:nvSpPr>
        <p:spPr bwMode="gray">
          <a:xfrm>
            <a:off x="1" y="-7783"/>
            <a:ext cx="12106223"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18" name="Rectangle 17"/>
          <p:cNvSpPr/>
          <p:nvPr userDrawn="1"/>
        </p:nvSpPr>
        <p:spPr bwMode="gray">
          <a:xfrm>
            <a:off x="269241" y="2084172"/>
            <a:ext cx="5901462"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bwMode="ltGray">
          <a:xfrm>
            <a:off x="267684" y="2084172"/>
            <a:ext cx="5903019" cy="2062069"/>
          </a:xfrm>
          <a:noFill/>
        </p:spPr>
        <p:txBody>
          <a:bodyPr vert="horz" wrap="square" lIns="146304" tIns="91440" rIns="146304" bIns="91440" rtlCol="0" anchor="t" anchorCtr="0">
            <a:noAutofit/>
          </a:bodyPr>
          <a:lstStyle>
            <a:lvl1pPr>
              <a:defRPr lang="en-US" sz="5766" spc="-96"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241" y="4146242"/>
            <a:ext cx="5901462" cy="1524136"/>
          </a:xfrm>
        </p:spPr>
        <p:txBody>
          <a:bodyPr tIns="109728" bIns="109728">
            <a:noAutofit/>
          </a:bodyPr>
          <a:lstStyle>
            <a:lvl1pPr marL="0" indent="0">
              <a:spcBef>
                <a:spcPts val="0"/>
              </a:spcBef>
              <a:buNone/>
              <a:defRPr sz="3075">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322" y="6061767"/>
            <a:ext cx="1522404" cy="326167"/>
          </a:xfrm>
          <a:prstGeom prst="rect">
            <a:avLst/>
          </a:prstGeom>
        </p:spPr>
      </p:pic>
    </p:spTree>
    <p:extLst>
      <p:ext uri="{BB962C8B-B14F-4D97-AF65-F5344CB8AC3E}">
        <p14:creationId xmlns:p14="http://schemas.microsoft.com/office/powerpoint/2010/main" val="66680061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5" name="Text Placeholder 4"/>
          <p:cNvSpPr>
            <a:spLocks noGrp="1"/>
          </p:cNvSpPr>
          <p:nvPr>
            <p:ph type="body" sz="quarter" idx="12" hasCustomPrompt="1"/>
          </p:nvPr>
        </p:nvSpPr>
        <p:spPr>
          <a:xfrm>
            <a:off x="271104" y="3877272"/>
            <a:ext cx="6273418" cy="1794661"/>
          </a:xfrm>
          <a:noFill/>
        </p:spPr>
        <p:txBody>
          <a:bodyPr lIns="146304" tIns="109728" rIns="146304" bIns="109728">
            <a:noAutofit/>
          </a:bodyPr>
          <a:lstStyle>
            <a:lvl1pPr marL="0" indent="0">
              <a:spcBef>
                <a:spcPts val="0"/>
              </a:spcBef>
              <a:buNone/>
              <a:defRPr sz="3459"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8067760" cy="1801436"/>
          </a:xfrm>
          <a:noFill/>
        </p:spPr>
        <p:txBody>
          <a:bodyPr lIns="146304" tIns="91440" rIns="146304" bIns="91440" anchor="t" anchorCtr="0"/>
          <a:lstStyle>
            <a:lvl1pPr>
              <a:defRPr sz="5766" spc="-96"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322" y="6061767"/>
            <a:ext cx="1522404" cy="326167"/>
          </a:xfrm>
          <a:prstGeom prst="rect">
            <a:avLst/>
          </a:prstGeom>
        </p:spPr>
      </p:pic>
    </p:spTree>
    <p:extLst>
      <p:ext uri="{BB962C8B-B14F-4D97-AF65-F5344CB8AC3E}">
        <p14:creationId xmlns:p14="http://schemas.microsoft.com/office/powerpoint/2010/main" val="16724848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94">
          <p15:clr>
            <a:srgbClr val="C35EA4"/>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3" name="Rectangle 2"/>
          <p:cNvSpPr/>
          <p:nvPr userDrawn="1"/>
        </p:nvSpPr>
        <p:spPr bwMode="auto">
          <a:xfrm>
            <a:off x="269239" y="2084172"/>
            <a:ext cx="8067823"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p:cNvSpPr>
            <a:spLocks noGrp="1"/>
          </p:cNvSpPr>
          <p:nvPr>
            <p:ph type="title" hasCustomPrompt="1"/>
          </p:nvPr>
        </p:nvSpPr>
        <p:spPr>
          <a:xfrm>
            <a:off x="269303" y="2084187"/>
            <a:ext cx="8067761" cy="1793090"/>
          </a:xfrm>
          <a:noFill/>
        </p:spPr>
        <p:txBody>
          <a:bodyPr lIns="146304" tIns="91440" rIns="146304" bIns="91440" anchor="t" anchorCtr="0"/>
          <a:lstStyle>
            <a:lvl1pPr>
              <a:defRPr sz="5766" spc="-96"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8067762" cy="1792326"/>
          </a:xfrm>
          <a:noFill/>
        </p:spPr>
        <p:txBody>
          <a:bodyPr lIns="146304" tIns="109728" rIns="146304" bIns="109728">
            <a:noAutofit/>
          </a:bodyPr>
          <a:lstStyle>
            <a:lvl1pPr marL="0" indent="0">
              <a:spcBef>
                <a:spcPts val="0"/>
              </a:spcBef>
              <a:buNone/>
              <a:defRPr sz="3459"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49322" y="6061767"/>
            <a:ext cx="1522404" cy="326167"/>
          </a:xfrm>
          <a:prstGeom prst="rect">
            <a:avLst/>
          </a:prstGeom>
        </p:spPr>
      </p:pic>
    </p:spTree>
    <p:extLst>
      <p:ext uri="{BB962C8B-B14F-4D97-AF65-F5344CB8AC3E}">
        <p14:creationId xmlns:p14="http://schemas.microsoft.com/office/powerpoint/2010/main" val="41325740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4" name="Rectangle 3"/>
          <p:cNvSpPr/>
          <p:nvPr userDrawn="1"/>
        </p:nvSpPr>
        <p:spPr bwMode="auto">
          <a:xfrm>
            <a:off x="269303" y="1187644"/>
            <a:ext cx="8067761"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2" y="1186356"/>
            <a:ext cx="8067822" cy="2697988"/>
          </a:xfrm>
          <a:noFill/>
        </p:spPr>
        <p:txBody>
          <a:bodyPr tIns="91440" bIns="91440" anchor="t" anchorCtr="0"/>
          <a:lstStyle>
            <a:lvl1pPr>
              <a:defRPr sz="6919" spc="-96"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40" y="3877278"/>
            <a:ext cx="8067813" cy="1793881"/>
          </a:xfrm>
          <a:noFill/>
        </p:spPr>
        <p:txBody>
          <a:bodyPr lIns="182880" tIns="146304" rIns="182880" bIns="146304">
            <a:noAutofit/>
          </a:bodyPr>
          <a:lstStyle>
            <a:lvl1pPr marL="0" indent="0">
              <a:spcBef>
                <a:spcPts val="0"/>
              </a:spcBef>
              <a:buNone/>
              <a:defRPr sz="3459"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8178522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4" name="Rectangle 3"/>
          <p:cNvSpPr/>
          <p:nvPr userDrawn="1"/>
        </p:nvSpPr>
        <p:spPr bwMode="auto">
          <a:xfrm>
            <a:off x="269303" y="1187644"/>
            <a:ext cx="8067761"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t" anchorCtr="0" forceAA="0" compatLnSpc="1">
            <a:prstTxWarp prst="textNoShape">
              <a:avLst/>
            </a:prstTxWarp>
            <a:noAutofit/>
          </a:bodyPr>
          <a:lstStyle/>
          <a:p>
            <a:pPr marL="0" marR="0" lvl="0" indent="0" algn="ctr" defTabSz="896094" rtl="0" eaLnBrk="1" fontAlgn="base" latinLnBrk="0" hangingPunct="1">
              <a:lnSpc>
                <a:spcPct val="90000"/>
              </a:lnSpc>
              <a:spcBef>
                <a:spcPct val="0"/>
              </a:spcBef>
              <a:spcAft>
                <a:spcPct val="0"/>
              </a:spcAft>
              <a:buClrTx/>
              <a:buSzTx/>
              <a:buFontTx/>
              <a:buNone/>
              <a:tabLst/>
              <a:defRPr/>
            </a:pPr>
            <a:endParaRPr kumimoji="0" lang="en-US" sz="2307"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Title 1"/>
          <p:cNvSpPr>
            <a:spLocks noGrp="1"/>
          </p:cNvSpPr>
          <p:nvPr>
            <p:ph type="title" hasCustomPrompt="1"/>
          </p:nvPr>
        </p:nvSpPr>
        <p:spPr>
          <a:xfrm>
            <a:off x="269242" y="1186356"/>
            <a:ext cx="8067822" cy="2697988"/>
          </a:xfrm>
          <a:noFill/>
        </p:spPr>
        <p:txBody>
          <a:bodyPr tIns="91440" bIns="91440" anchor="t" anchorCtr="0"/>
          <a:lstStyle>
            <a:lvl1pPr>
              <a:defRPr sz="6919" spc="-96"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40255304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40" y="2084173"/>
            <a:ext cx="11653523" cy="1796217"/>
          </a:xfrm>
          <a:noFill/>
        </p:spPr>
        <p:txBody>
          <a:bodyPr tIns="91440" bIns="91440" anchor="t" anchorCtr="0"/>
          <a:lstStyle>
            <a:lvl1pPr>
              <a:defRPr sz="8457" spc="-96"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228750737"/>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Accent Color 1">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40" y="2084173"/>
            <a:ext cx="11653523" cy="1796217"/>
          </a:xfrm>
          <a:noFill/>
        </p:spPr>
        <p:txBody>
          <a:bodyPr tIns="91440" bIns="91440" anchor="t" anchorCtr="0"/>
          <a:lstStyle>
            <a:lvl1pPr>
              <a:defRPr sz="8457" spc="-96"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44534435"/>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2">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40" y="2084173"/>
            <a:ext cx="11653523" cy="1796217"/>
          </a:xfrm>
          <a:noFill/>
        </p:spPr>
        <p:txBody>
          <a:bodyPr tIns="91440" bIns="91440" anchor="t" anchorCtr="0"/>
          <a:lstStyle>
            <a:lvl1pPr algn="l" defTabSz="896354" rtl="0" eaLnBrk="1" latinLnBrk="0" hangingPunct="1">
              <a:lnSpc>
                <a:spcPct val="90000"/>
              </a:lnSpc>
              <a:spcBef>
                <a:spcPct val="0"/>
              </a:spcBef>
              <a:buNone/>
              <a:defRPr lang="en-US" sz="8457" b="0" kern="1200" cap="none" spc="-96"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4215640654"/>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Title Accent Color 3">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40" y="2084173"/>
            <a:ext cx="11653523" cy="1796217"/>
          </a:xfrm>
          <a:noFill/>
        </p:spPr>
        <p:txBody>
          <a:bodyPr tIns="91440" bIns="91440" anchor="t" anchorCtr="0"/>
          <a:lstStyle>
            <a:lvl1pPr algn="l" defTabSz="896354" rtl="0" eaLnBrk="1" latinLnBrk="0" hangingPunct="1">
              <a:lnSpc>
                <a:spcPct val="90000"/>
              </a:lnSpc>
              <a:spcBef>
                <a:spcPct val="0"/>
              </a:spcBef>
              <a:buNone/>
              <a:defRPr lang="en-US" sz="8457" b="0" kern="1200" cap="none" spc="-96"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335773261"/>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7"/>
            <a:ext cx="11655840" cy="2018835"/>
          </a:xfrm>
        </p:spPr>
        <p:txBody>
          <a:bodyPr/>
          <a:lstStyle>
            <a:lvl1pPr marL="0" indent="0">
              <a:buNone/>
              <a:defRPr/>
            </a:lvl1pPr>
            <a:lvl2pPr marL="27460" indent="0">
              <a:buNone/>
              <a:defRPr sz="1922"/>
            </a:lvl2pPr>
            <a:lvl3pPr marL="215105" indent="0">
              <a:buNone/>
              <a:defRPr sz="1922"/>
            </a:lvl3pPr>
            <a:lvl4pPr marL="457671" indent="0">
              <a:buNone/>
              <a:defRPr sz="1730"/>
            </a:lvl4pPr>
            <a:lvl5pPr marL="710915" indent="0">
              <a:buNone/>
              <a:defRPr sz="173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916010839"/>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lleen titel wit">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el 1"/>
          <p:cNvSpPr>
            <a:spLocks noGrp="1"/>
          </p:cNvSpPr>
          <p:nvPr>
            <p:ph type="title"/>
          </p:nvPr>
        </p:nvSpPr>
        <p:spPr>
          <a:xfrm>
            <a:off x="838200" y="414938"/>
            <a:ext cx="9118599" cy="1329338"/>
          </a:xfrm>
        </p:spPr>
        <p:txBody>
          <a:bodyPr/>
          <a:lstStyle>
            <a:lvl1pPr>
              <a:defRPr b="0" i="0">
                <a:latin typeface="Segoe UI Light" charset="0"/>
                <a:ea typeface="Segoe UI Light" charset="0"/>
                <a:cs typeface="Segoe UI Light" charset="0"/>
              </a:defRPr>
            </a:lvl1pPr>
          </a:lstStyle>
          <a:p>
            <a:r>
              <a:rPr lang="nl-NL" dirty="0" smtClean="0"/>
              <a:t>Titelstijl van model bewerken</a:t>
            </a:r>
            <a:endParaRPr lang="nl-NL" dirty="0"/>
          </a:p>
        </p:txBody>
      </p:sp>
    </p:spTree>
    <p:extLst>
      <p:ext uri="{BB962C8B-B14F-4D97-AF65-F5344CB8AC3E}">
        <p14:creationId xmlns:p14="http://schemas.microsoft.com/office/powerpoint/2010/main" val="1227038854"/>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7"/>
            <a:ext cx="11655840" cy="2018835"/>
          </a:xfrm>
        </p:spPr>
        <p:txBody>
          <a:bodyPr/>
          <a:lstStyle>
            <a:lvl1pPr marL="0" indent="0">
              <a:buNone/>
              <a:defRPr>
                <a:gradFill>
                  <a:gsLst>
                    <a:gs pos="2920">
                      <a:schemeClr val="tx1"/>
                    </a:gs>
                    <a:gs pos="100000">
                      <a:schemeClr val="tx1"/>
                    </a:gs>
                  </a:gsLst>
                  <a:lin ang="5400000" scaled="0"/>
                </a:gradFill>
              </a:defRPr>
            </a:lvl1pPr>
            <a:lvl2pPr marL="27460" indent="0">
              <a:buNone/>
              <a:defRPr sz="1922"/>
            </a:lvl2pPr>
            <a:lvl3pPr marL="215105" indent="0">
              <a:buNone/>
              <a:defRPr sz="1922"/>
            </a:lvl3pPr>
            <a:lvl4pPr marL="457671" indent="0">
              <a:buNone/>
              <a:defRPr sz="1730"/>
            </a:lvl4pPr>
            <a:lvl5pPr marL="710915" indent="0">
              <a:buNone/>
              <a:defRPr sz="173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24648232"/>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184808"/>
          </a:xfrm>
        </p:spPr>
        <p:txBody>
          <a:bodyPr>
            <a:spAutoFit/>
          </a:bodyPr>
          <a:lstStyle>
            <a:lvl3pPr>
              <a:defRPr sz="2307"/>
            </a:lvl3pPr>
            <a:lvl4pPr>
              <a:defRPr sz="1922"/>
            </a:lvl4pPr>
            <a:lvl5pPr>
              <a:defRPr sz="1922"/>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62930630"/>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07"/>
            </a:lvl3pPr>
            <a:lvl4pPr>
              <a:defRPr sz="1922"/>
            </a:lvl4pPr>
            <a:lvl5pPr>
              <a:defRPr sz="1922"/>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12461486"/>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6"/>
            <a:ext cx="5378548" cy="2489784"/>
          </a:xfrm>
        </p:spPr>
        <p:txBody>
          <a:bodyPr wrap="square">
            <a:spAutoFit/>
          </a:bodyPr>
          <a:lstStyle>
            <a:lvl1pPr marL="0" indent="0">
              <a:spcBef>
                <a:spcPts val="1176"/>
              </a:spcBef>
              <a:buClr>
                <a:schemeClr val="tx1"/>
              </a:buClr>
              <a:buFont typeface="Wingdings" pitchFamily="2" charset="2"/>
              <a:buNone/>
              <a:defRPr sz="3459"/>
            </a:lvl1pPr>
            <a:lvl2pPr marL="0" indent="0">
              <a:buNone/>
              <a:defRPr sz="1922"/>
            </a:lvl2pPr>
            <a:lvl3pPr marL="222733" indent="0">
              <a:buNone/>
              <a:tabLst/>
              <a:defRPr sz="1922"/>
            </a:lvl3pPr>
            <a:lvl4pPr marL="442415" indent="0">
              <a:buNone/>
              <a:defRPr/>
            </a:lvl4pPr>
            <a:lvl5pPr marL="65904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9784"/>
          </a:xfrm>
        </p:spPr>
        <p:txBody>
          <a:bodyPr wrap="square">
            <a:spAutoFit/>
          </a:bodyPr>
          <a:lstStyle>
            <a:lvl1pPr marL="0" indent="0">
              <a:spcBef>
                <a:spcPts val="1176"/>
              </a:spcBef>
              <a:buClr>
                <a:schemeClr val="tx1"/>
              </a:buClr>
              <a:buFont typeface="Wingdings" pitchFamily="2" charset="2"/>
              <a:buNone/>
              <a:defRPr sz="3459"/>
            </a:lvl1pPr>
            <a:lvl2pPr marL="0" indent="0">
              <a:buNone/>
              <a:defRPr sz="1922"/>
            </a:lvl2pPr>
            <a:lvl3pPr marL="222733" indent="0">
              <a:buNone/>
              <a:tabLst/>
              <a:defRPr sz="1922"/>
            </a:lvl3pPr>
            <a:lvl4pPr marL="442415" indent="0">
              <a:buNone/>
              <a:defRPr/>
            </a:lvl4pPr>
            <a:lvl5pPr marL="65904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23731066"/>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7"/>
            <a:ext cx="5378548" cy="2486578"/>
          </a:xfrm>
        </p:spPr>
        <p:txBody>
          <a:bodyPr wrap="square">
            <a:spAutoFit/>
          </a:bodyPr>
          <a:lstStyle>
            <a:lvl1pPr marL="0" indent="0">
              <a:spcBef>
                <a:spcPts val="1176"/>
              </a:spcBef>
              <a:buClr>
                <a:schemeClr val="tx1"/>
              </a:buClr>
              <a:buFont typeface="Wingdings" pitchFamily="2" charset="2"/>
              <a:buNone/>
              <a:defRPr sz="3459">
                <a:solidFill>
                  <a:schemeClr val="tx1"/>
                </a:solidFill>
              </a:defRPr>
            </a:lvl1pPr>
            <a:lvl2pPr marL="0" indent="0">
              <a:buNone/>
              <a:defRPr sz="1922"/>
            </a:lvl2pPr>
            <a:lvl3pPr marL="222733" indent="0">
              <a:buNone/>
              <a:tabLst/>
              <a:defRPr sz="1922"/>
            </a:lvl3pPr>
            <a:lvl4pPr marL="442415" indent="0">
              <a:buNone/>
              <a:defRPr/>
            </a:lvl4pPr>
            <a:lvl5pPr marL="65904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7"/>
            <a:ext cx="5378548" cy="2486578"/>
          </a:xfrm>
        </p:spPr>
        <p:txBody>
          <a:bodyPr wrap="square">
            <a:spAutoFit/>
          </a:bodyPr>
          <a:lstStyle>
            <a:lvl1pPr marL="0" indent="0">
              <a:spcBef>
                <a:spcPts val="1176"/>
              </a:spcBef>
              <a:buClr>
                <a:schemeClr val="tx1"/>
              </a:buClr>
              <a:buFont typeface="Wingdings" pitchFamily="2" charset="2"/>
              <a:buNone/>
              <a:defRPr sz="3459">
                <a:solidFill>
                  <a:schemeClr val="tx1"/>
                </a:solidFill>
              </a:defRPr>
            </a:lvl1pPr>
            <a:lvl2pPr marL="0" indent="0">
              <a:buNone/>
              <a:defRPr sz="1922"/>
            </a:lvl2pPr>
            <a:lvl3pPr marL="222733" indent="0">
              <a:buNone/>
              <a:tabLst/>
              <a:defRPr sz="1922"/>
            </a:lvl3pPr>
            <a:lvl4pPr marL="442415" indent="0">
              <a:buNone/>
              <a:defRPr/>
            </a:lvl4pPr>
            <a:lvl5pPr marL="65904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73676037"/>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7"/>
            <a:ext cx="5378548" cy="2552967"/>
          </a:xfrm>
        </p:spPr>
        <p:txBody>
          <a:bodyPr wrap="square">
            <a:spAutoFit/>
          </a:bodyPr>
          <a:lstStyle>
            <a:lvl1pPr marL="276128" indent="-276128">
              <a:spcBef>
                <a:spcPts val="1176"/>
              </a:spcBef>
              <a:buClr>
                <a:schemeClr val="tx1"/>
              </a:buClr>
              <a:buFontTx/>
              <a:buBlip>
                <a:blip r:embed="rId2"/>
              </a:buBlip>
              <a:defRPr sz="3459"/>
            </a:lvl1pPr>
            <a:lvl2pPr marL="510444" indent="-224098">
              <a:defRPr sz="2307"/>
            </a:lvl2pPr>
            <a:lvl3pPr marL="672293" indent="-161849">
              <a:tabLst/>
              <a:defRPr sz="1922"/>
            </a:lvl3pPr>
            <a:lvl4pPr marL="846590" indent="-174298">
              <a:defRPr/>
            </a:lvl4pPr>
            <a:lvl5pPr marL="1008439" indent="-16184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7"/>
            <a:ext cx="5378548" cy="2552967"/>
          </a:xfrm>
        </p:spPr>
        <p:txBody>
          <a:bodyPr wrap="square">
            <a:spAutoFit/>
          </a:bodyPr>
          <a:lstStyle>
            <a:lvl1pPr marL="276128" indent="-276128">
              <a:spcBef>
                <a:spcPts val="1176"/>
              </a:spcBef>
              <a:buClr>
                <a:schemeClr val="tx1"/>
              </a:buClr>
              <a:buFontTx/>
              <a:buBlip>
                <a:blip r:embed="rId2"/>
              </a:buBlip>
              <a:defRPr sz="3459"/>
            </a:lvl1pPr>
            <a:lvl2pPr marL="510444" indent="-224098">
              <a:defRPr sz="2307"/>
            </a:lvl2pPr>
            <a:lvl3pPr marL="672293" indent="-161849">
              <a:tabLst/>
              <a:defRPr sz="1922"/>
            </a:lvl3pPr>
            <a:lvl4pPr marL="846590" indent="-174298">
              <a:defRPr/>
            </a:lvl4pPr>
            <a:lvl5pPr marL="1008439" indent="-16184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20932615"/>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wo Column 2-color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7"/>
            <a:ext cx="5378548" cy="2552967"/>
          </a:xfrm>
        </p:spPr>
        <p:txBody>
          <a:bodyPr wrap="square">
            <a:spAutoFit/>
          </a:bodyPr>
          <a:lstStyle>
            <a:lvl1pPr marL="276128" indent="-276128">
              <a:spcBef>
                <a:spcPts val="1176"/>
              </a:spcBef>
              <a:buClr>
                <a:schemeClr val="tx2"/>
              </a:buClr>
              <a:buFontTx/>
              <a:buBlip>
                <a:blip r:embed="rId2"/>
              </a:buBlip>
              <a:defRPr sz="3459">
                <a:solidFill>
                  <a:schemeClr val="tx1"/>
                </a:solidFill>
              </a:defRPr>
            </a:lvl1pPr>
            <a:lvl2pPr marL="510444" indent="-224098">
              <a:defRPr sz="2307"/>
            </a:lvl2pPr>
            <a:lvl3pPr marL="672293" indent="-161849">
              <a:tabLst/>
              <a:defRPr sz="1922"/>
            </a:lvl3pPr>
            <a:lvl4pPr marL="846590" indent="-174298">
              <a:defRPr/>
            </a:lvl4pPr>
            <a:lvl5pPr marL="1008439" indent="-16184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7"/>
            <a:ext cx="5378548" cy="2552967"/>
          </a:xfrm>
        </p:spPr>
        <p:txBody>
          <a:bodyPr wrap="square">
            <a:spAutoFit/>
          </a:bodyPr>
          <a:lstStyle>
            <a:lvl1pPr marL="276128" indent="-276128">
              <a:spcBef>
                <a:spcPts val="1176"/>
              </a:spcBef>
              <a:buClr>
                <a:schemeClr val="tx2"/>
              </a:buClr>
              <a:buFontTx/>
              <a:buBlip>
                <a:blip r:embed="rId2"/>
              </a:buBlip>
              <a:defRPr sz="3459">
                <a:solidFill>
                  <a:schemeClr val="tx1"/>
                </a:solidFill>
              </a:defRPr>
            </a:lvl1pPr>
            <a:lvl2pPr marL="510444" indent="-224098">
              <a:defRPr sz="2307"/>
            </a:lvl2pPr>
            <a:lvl3pPr marL="672293" indent="-161849">
              <a:tabLst/>
              <a:defRPr sz="1922"/>
            </a:lvl3pPr>
            <a:lvl4pPr marL="846590" indent="-174298">
              <a:defRPr/>
            </a:lvl4pPr>
            <a:lvl5pPr marL="1008439" indent="-16184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26516329"/>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42031347"/>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2"/>
            <a:ext cx="11655840" cy="899665"/>
          </a:xfrm>
        </p:spPr>
        <p:txBody>
          <a:bodyPr/>
          <a:lstStyle>
            <a:lvl1pPr>
              <a:defRPr sz="6919" baseline="0"/>
            </a:lvl1pPr>
          </a:lstStyle>
          <a:p>
            <a:r>
              <a:rPr lang="en-US" smtClean="0"/>
              <a:t>Click to edit Master title style</a:t>
            </a:r>
            <a:endParaRPr lang="en-US" dirty="0"/>
          </a:p>
        </p:txBody>
      </p:sp>
    </p:spTree>
    <p:extLst>
      <p:ext uri="{BB962C8B-B14F-4D97-AF65-F5344CB8AC3E}">
        <p14:creationId xmlns:p14="http://schemas.microsoft.com/office/powerpoint/2010/main" val="4066697570"/>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5" y="2084173"/>
            <a:ext cx="8058229" cy="1793104"/>
          </a:xfrm>
        </p:spPr>
        <p:txBody>
          <a:bodyPr/>
          <a:lstStyle>
            <a:lvl1pPr>
              <a:defRPr sz="5766" baseline="0"/>
            </a:lvl1pPr>
          </a:lstStyle>
          <a:p>
            <a:r>
              <a:rPr lang="en-US" smtClean="0"/>
              <a:t>Click to edit Master title style</a:t>
            </a:r>
            <a:endParaRPr lang="en-US" dirty="0"/>
          </a:p>
        </p:txBody>
      </p:sp>
    </p:spTree>
    <p:extLst>
      <p:ext uri="{BB962C8B-B14F-4D97-AF65-F5344CB8AC3E}">
        <p14:creationId xmlns:p14="http://schemas.microsoft.com/office/powerpoint/2010/main" val="3636016766"/>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a:xfrm>
            <a:off x="10511759" y="3430016"/>
            <a:ext cx="1609092" cy="365125"/>
          </a:xfrm>
          <a:prstGeom prst="rect">
            <a:avLst/>
          </a:prstGeom>
        </p:spPr>
        <p:txBody>
          <a:bodyPr/>
          <a:lstStyle/>
          <a:p>
            <a:r>
              <a:rPr lang="nl-NL" smtClean="0"/>
              <a:t>19 oktober 2015</a:t>
            </a:r>
            <a:endParaRPr lang="nl-NL"/>
          </a:p>
        </p:txBody>
      </p:sp>
      <p:sp>
        <p:nvSpPr>
          <p:cNvPr id="4" name="Tijdelijke aanduiding voor dianummer 3"/>
          <p:cNvSpPr>
            <a:spLocks noGrp="1"/>
          </p:cNvSpPr>
          <p:nvPr>
            <p:ph type="sldNum" sz="quarter" idx="12"/>
          </p:nvPr>
        </p:nvSpPr>
        <p:spPr>
          <a:xfrm>
            <a:off x="10601068" y="6011684"/>
            <a:ext cx="1440472" cy="673424"/>
          </a:xfrm>
          <a:prstGeom prst="rect">
            <a:avLst/>
          </a:prstGeom>
        </p:spPr>
        <p:txBody>
          <a:bodyPr/>
          <a:lstStyle/>
          <a:p>
            <a:fld id="{4F03FA8F-ADDC-E54A-8BE6-209F86A1BE86}" type="slidenum">
              <a:rPr lang="nl-NL" smtClean="0"/>
              <a:t>‹#›</a:t>
            </a:fld>
            <a:endParaRPr lang="nl-NL"/>
          </a:p>
        </p:txBody>
      </p:sp>
      <p:sp>
        <p:nvSpPr>
          <p:cNvPr id="7" name="Tijdelijke aanduiding voor inhoud 2"/>
          <p:cNvSpPr>
            <a:spLocks noGrp="1"/>
          </p:cNvSpPr>
          <p:nvPr>
            <p:ph idx="13"/>
          </p:nvPr>
        </p:nvSpPr>
        <p:spPr>
          <a:xfrm>
            <a:off x="839788" y="414939"/>
            <a:ext cx="9099561" cy="6162594"/>
          </a:xfrm>
        </p:spPr>
        <p:txBody>
          <a:bodyPr/>
          <a:lstStyle>
            <a:lvl1pPr marL="0" indent="0">
              <a:buNone/>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endParaRPr lang="nl-NL" dirty="0"/>
          </a:p>
        </p:txBody>
      </p:sp>
      <p:sp>
        <p:nvSpPr>
          <p:cNvPr id="8" name="Tijdelijke aanduiding voor voettekst 4"/>
          <p:cNvSpPr>
            <a:spLocks noGrp="1"/>
          </p:cNvSpPr>
          <p:nvPr>
            <p:ph type="ftr" sz="quarter" idx="3"/>
          </p:nvPr>
        </p:nvSpPr>
        <p:spPr>
          <a:xfrm>
            <a:off x="10511759" y="1667403"/>
            <a:ext cx="1529781" cy="981562"/>
          </a:xfrm>
          <a:prstGeom prst="rect">
            <a:avLst/>
          </a:prstGeom>
        </p:spPr>
        <p:txBody>
          <a:bodyPr/>
          <a:lstStyle>
            <a:lvl1pPr>
              <a:defRPr sz="1600" b="0" i="0">
                <a:solidFill>
                  <a:srgbClr val="FE2620"/>
                </a:solidFill>
                <a:latin typeface="Segoe UI" charset="0"/>
                <a:ea typeface="Segoe UI" charset="0"/>
                <a:cs typeface="Segoe UI" charset="0"/>
              </a:defRPr>
            </a:lvl1pPr>
          </a:lstStyle>
          <a:p>
            <a:endParaRPr lang="nl-NL" dirty="0"/>
          </a:p>
        </p:txBody>
      </p:sp>
    </p:spTree>
    <p:extLst>
      <p:ext uri="{BB962C8B-B14F-4D97-AF65-F5344CB8AC3E}">
        <p14:creationId xmlns:p14="http://schemas.microsoft.com/office/powerpoint/2010/main" val="58992414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Fact Layout_Accent Color 1">
    <p:spTree>
      <p:nvGrpSpPr>
        <p:cNvPr id="1" name=""/>
        <p:cNvGrpSpPr/>
        <p:nvPr/>
      </p:nvGrpSpPr>
      <p:grpSpPr>
        <a:xfrm>
          <a:off x="0" y="0"/>
          <a:ext cx="0" cy="0"/>
          <a:chOff x="0" y="0"/>
          <a:chExt cx="0" cy="0"/>
        </a:xfrm>
      </p:grpSpPr>
      <p:sp>
        <p:nvSpPr>
          <p:cNvPr id="2" name="Title 1"/>
          <p:cNvSpPr>
            <a:spLocks noGrp="1"/>
          </p:cNvSpPr>
          <p:nvPr>
            <p:ph type="title"/>
          </p:nvPr>
        </p:nvSpPr>
        <p:spPr>
          <a:xfrm>
            <a:off x="2071685" y="2084173"/>
            <a:ext cx="8058229" cy="1793104"/>
          </a:xfrm>
        </p:spPr>
        <p:txBody>
          <a:bodyPr/>
          <a:lstStyle>
            <a:lvl1pPr>
              <a:defRPr sz="5766" baseline="0"/>
            </a:lvl1pPr>
          </a:lstStyle>
          <a:p>
            <a:r>
              <a:rPr lang="en-US" smtClean="0"/>
              <a:t>Click to edit Master title style</a:t>
            </a:r>
            <a:endParaRPr lang="en-US" dirty="0"/>
          </a:p>
        </p:txBody>
      </p:sp>
    </p:spTree>
    <p:extLst>
      <p:ext uri="{BB962C8B-B14F-4D97-AF65-F5344CB8AC3E}">
        <p14:creationId xmlns:p14="http://schemas.microsoft.com/office/powerpoint/2010/main" val="8451486"/>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50"/>
            <a:ext cx="9860672" cy="899665"/>
          </a:xfrm>
        </p:spPr>
        <p:txBody>
          <a:bodyPr/>
          <a:lstStyle>
            <a:lvl1pPr marL="224259" indent="-224259">
              <a:defRPr sz="5766"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075"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266991814"/>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Quote Layout_Accent Color 2">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4"/>
            <a:ext cx="9860672" cy="899665"/>
          </a:xfrm>
        </p:spPr>
        <p:txBody>
          <a:bodyPr/>
          <a:lstStyle>
            <a:lvl1pPr marL="271551" indent="-271551">
              <a:tabLst>
                <a:tab pos="271551" algn="l"/>
              </a:tabLst>
              <a:defRPr sz="5766"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075"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329570124"/>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2" y="2383024"/>
            <a:ext cx="11653523" cy="914360"/>
          </a:xfrm>
        </p:spPr>
        <p:txBody>
          <a:bodyPr/>
          <a:lstStyle>
            <a:lvl1pPr marL="0" indent="0">
              <a:buNone/>
              <a:defRPr sz="5190">
                <a:gradFill>
                  <a:gsLst>
                    <a:gs pos="3333">
                      <a:schemeClr val="tx1"/>
                    </a:gs>
                    <a:gs pos="39000">
                      <a:schemeClr val="tx1"/>
                    </a:gs>
                  </a:gsLst>
                  <a:lin ang="5400000" scaled="0"/>
                </a:gradFill>
              </a:defRPr>
            </a:lvl1pPr>
            <a:lvl2pPr marL="0" indent="0">
              <a:buFontTx/>
              <a:buNone/>
              <a:defRPr sz="1922"/>
            </a:lvl2pPr>
            <a:lvl3pPr marL="219682" indent="0">
              <a:buNone/>
              <a:defRPr/>
            </a:lvl3pPr>
            <a:lvl4pPr marL="439364" indent="0">
              <a:buNone/>
              <a:defRPr/>
            </a:lvl4pPr>
            <a:lvl5pPr marL="659046" indent="0">
              <a:buNone/>
              <a:defRPr/>
            </a:lvl5pPr>
          </a:lstStyle>
          <a:p>
            <a:pPr lvl="0"/>
            <a:r>
              <a:rPr lang="en-US" smtClean="0"/>
              <a:t>Click to edit Master text styles</a:t>
            </a:r>
          </a:p>
        </p:txBody>
      </p:sp>
      <p:sp>
        <p:nvSpPr>
          <p:cNvPr id="4" name="Title 1"/>
          <p:cNvSpPr>
            <a:spLocks noGrp="1"/>
          </p:cNvSpPr>
          <p:nvPr>
            <p:ph type="title"/>
          </p:nvPr>
        </p:nvSpPr>
        <p:spPr>
          <a:xfrm>
            <a:off x="277021" y="1187622"/>
            <a:ext cx="11655840" cy="899665"/>
          </a:xfrm>
        </p:spPr>
        <p:txBody>
          <a:bodyPr/>
          <a:lstStyle>
            <a:lvl1pPr>
              <a:defRPr sz="6919"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727826750"/>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50-50 Right Photo Layout">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4" name="Title 1"/>
          <p:cNvSpPr>
            <a:spLocks noGrp="1"/>
          </p:cNvSpPr>
          <p:nvPr>
            <p:ph type="title" hasCustomPrompt="1"/>
          </p:nvPr>
        </p:nvSpPr>
        <p:spPr bwMode="invGray">
          <a:xfrm>
            <a:off x="269240" y="2095971"/>
            <a:ext cx="5378549" cy="2677859"/>
          </a:xfrm>
          <a:noFill/>
        </p:spPr>
        <p:txBody>
          <a:bodyPr vert="horz" wrap="square" lIns="146304" tIns="91440" rIns="146304" bIns="91440" rtlCol="0" anchor="t" anchorCtr="0">
            <a:noAutofit/>
          </a:bodyPr>
          <a:lstStyle>
            <a:lvl1pPr>
              <a:defRPr lang="en-US" sz="5766" spc="-96"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842" y="4773830"/>
            <a:ext cx="5377215" cy="896551"/>
          </a:xfrm>
        </p:spPr>
        <p:txBody>
          <a:bodyPr tIns="109728" bIns="109728">
            <a:noAutofit/>
          </a:bodyPr>
          <a:lstStyle>
            <a:lvl1pPr marL="0" indent="0">
              <a:spcBef>
                <a:spcPts val="0"/>
              </a:spcBef>
              <a:buNone/>
              <a:defRPr sz="3075">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214" y="6061767"/>
            <a:ext cx="1522404"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70701" y="0"/>
            <a:ext cx="6050868" cy="6858000"/>
          </a:xfrm>
          <a:prstGeom prst="rect">
            <a:avLst/>
          </a:prstGeom>
        </p:spPr>
      </p:pic>
    </p:spTree>
    <p:extLst>
      <p:ext uri="{BB962C8B-B14F-4D97-AF65-F5344CB8AC3E}">
        <p14:creationId xmlns:p14="http://schemas.microsoft.com/office/powerpoint/2010/main" val="3760571810"/>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50-50 Right Photo Layout_0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4" name="Title 1"/>
          <p:cNvSpPr>
            <a:spLocks noGrp="1"/>
          </p:cNvSpPr>
          <p:nvPr>
            <p:ph type="title" hasCustomPrompt="1"/>
          </p:nvPr>
        </p:nvSpPr>
        <p:spPr bwMode="invGray">
          <a:xfrm>
            <a:off x="269240" y="2095971"/>
            <a:ext cx="5378549" cy="2677859"/>
          </a:xfrm>
          <a:noFill/>
        </p:spPr>
        <p:txBody>
          <a:bodyPr vert="horz" wrap="square" lIns="146304" tIns="91440" rIns="146304" bIns="91440" rtlCol="0" anchor="t" anchorCtr="0">
            <a:noAutofit/>
          </a:bodyPr>
          <a:lstStyle>
            <a:lvl1pPr>
              <a:defRPr lang="en-US" sz="5766" spc="-96"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842" y="4773830"/>
            <a:ext cx="5377215" cy="896551"/>
          </a:xfrm>
        </p:spPr>
        <p:txBody>
          <a:bodyPr tIns="109728" bIns="109728">
            <a:noAutofit/>
          </a:bodyPr>
          <a:lstStyle>
            <a:lvl1pPr marL="0" indent="0">
              <a:spcBef>
                <a:spcPts val="0"/>
              </a:spcBef>
              <a:buNone/>
              <a:defRPr sz="3075">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214" y="6061767"/>
            <a:ext cx="1522404"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70701" y="0"/>
            <a:ext cx="6050868"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6999" y="-7783"/>
            <a:ext cx="6074570" cy="6873565"/>
          </a:xfrm>
          <a:prstGeom prst="rect">
            <a:avLst/>
          </a:prstGeom>
        </p:spPr>
      </p:pic>
    </p:spTree>
    <p:extLst>
      <p:ext uri="{BB962C8B-B14F-4D97-AF65-F5344CB8AC3E}">
        <p14:creationId xmlns:p14="http://schemas.microsoft.com/office/powerpoint/2010/main" val="2478983585"/>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1_50-50 Right Photo Layout_03">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4" name="Title 1"/>
          <p:cNvSpPr>
            <a:spLocks noGrp="1"/>
          </p:cNvSpPr>
          <p:nvPr>
            <p:ph type="title" hasCustomPrompt="1"/>
          </p:nvPr>
        </p:nvSpPr>
        <p:spPr bwMode="invGray">
          <a:xfrm>
            <a:off x="269240" y="2095971"/>
            <a:ext cx="5378549" cy="2677859"/>
          </a:xfrm>
          <a:noFill/>
        </p:spPr>
        <p:txBody>
          <a:bodyPr vert="horz" wrap="square" lIns="146304" tIns="91440" rIns="146304" bIns="91440" rtlCol="0" anchor="t" anchorCtr="0">
            <a:noAutofit/>
          </a:bodyPr>
          <a:lstStyle>
            <a:lvl1pPr>
              <a:defRPr lang="en-US" sz="5766" spc="-96"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842" y="4773830"/>
            <a:ext cx="5377215" cy="896551"/>
          </a:xfrm>
        </p:spPr>
        <p:txBody>
          <a:bodyPr tIns="109728" bIns="109728">
            <a:noAutofit/>
          </a:bodyPr>
          <a:lstStyle>
            <a:lvl1pPr marL="0" indent="0">
              <a:spcBef>
                <a:spcPts val="0"/>
              </a:spcBef>
              <a:buNone/>
              <a:defRPr sz="3075">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214" y="6061767"/>
            <a:ext cx="1522404"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70701" y="2"/>
            <a:ext cx="6050868" cy="6857999"/>
          </a:xfrm>
          <a:prstGeom prst="rect">
            <a:avLst/>
          </a:prstGeom>
        </p:spPr>
      </p:pic>
    </p:spTree>
    <p:extLst>
      <p:ext uri="{BB962C8B-B14F-4D97-AF65-F5344CB8AC3E}">
        <p14:creationId xmlns:p14="http://schemas.microsoft.com/office/powerpoint/2010/main" val="2421764948"/>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6594909"/>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5304865"/>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599550"/>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5.xml"/><Relationship Id="rId7"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1.xml"/><Relationship Id="rId7"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7.xml"/><Relationship Id="rId7" Type="http://schemas.openxmlformats.org/officeDocument/2006/relationships/theme" Target="../theme/theme4.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5" Type="http://schemas.openxmlformats.org/officeDocument/2006/relationships/slideLayout" Target="../slideLayouts/slideLayout29.xml"/><Relationship Id="rId4" Type="http://schemas.openxmlformats.org/officeDocument/2006/relationships/slideLayout" Target="../slideLayouts/slideLayout28.xml"/></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33.xml"/><Relationship Id="rId7" Type="http://schemas.openxmlformats.org/officeDocument/2006/relationships/theme" Target="../theme/theme5.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5" Type="http://schemas.openxmlformats.org/officeDocument/2006/relationships/slideLayout" Target="../slideLayouts/slideLayout35.xml"/><Relationship Id="rId4" Type="http://schemas.openxmlformats.org/officeDocument/2006/relationships/slideLayout" Target="../slideLayouts/slideLayout3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image" Target="../media/image6.png"/><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theme" Target="../theme/theme6.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slideLayout" Target="../slideLayouts/slideLayout86.xml"/><Relationship Id="rId26" Type="http://schemas.openxmlformats.org/officeDocument/2006/relationships/slideLayout" Target="../slideLayouts/slideLayout94.xml"/><Relationship Id="rId39" Type="http://schemas.openxmlformats.org/officeDocument/2006/relationships/image" Target="../media/image12.png"/><Relationship Id="rId3" Type="http://schemas.openxmlformats.org/officeDocument/2006/relationships/slideLayout" Target="../slideLayouts/slideLayout71.xml"/><Relationship Id="rId21" Type="http://schemas.openxmlformats.org/officeDocument/2006/relationships/slideLayout" Target="../slideLayouts/slideLayout89.xml"/><Relationship Id="rId34" Type="http://schemas.openxmlformats.org/officeDocument/2006/relationships/slideLayout" Target="../slideLayouts/slideLayout102.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5" Type="http://schemas.openxmlformats.org/officeDocument/2006/relationships/slideLayout" Target="../slideLayouts/slideLayout93.xml"/><Relationship Id="rId33" Type="http://schemas.openxmlformats.org/officeDocument/2006/relationships/slideLayout" Target="../slideLayouts/slideLayout101.xml"/><Relationship Id="rId38" Type="http://schemas.openxmlformats.org/officeDocument/2006/relationships/image" Target="../media/image11.png"/><Relationship Id="rId2" Type="http://schemas.openxmlformats.org/officeDocument/2006/relationships/slideLayout" Target="../slideLayouts/slideLayout70.xml"/><Relationship Id="rId16" Type="http://schemas.openxmlformats.org/officeDocument/2006/relationships/slideLayout" Target="../slideLayouts/slideLayout84.xml"/><Relationship Id="rId20" Type="http://schemas.openxmlformats.org/officeDocument/2006/relationships/slideLayout" Target="../slideLayouts/slideLayout88.xml"/><Relationship Id="rId29" Type="http://schemas.openxmlformats.org/officeDocument/2006/relationships/slideLayout" Target="../slideLayouts/slideLayout97.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24" Type="http://schemas.openxmlformats.org/officeDocument/2006/relationships/slideLayout" Target="../slideLayouts/slideLayout92.xml"/><Relationship Id="rId32" Type="http://schemas.openxmlformats.org/officeDocument/2006/relationships/slideLayout" Target="../slideLayouts/slideLayout100.xml"/><Relationship Id="rId37" Type="http://schemas.openxmlformats.org/officeDocument/2006/relationships/theme" Target="../theme/theme7.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23" Type="http://schemas.openxmlformats.org/officeDocument/2006/relationships/slideLayout" Target="../slideLayouts/slideLayout91.xml"/><Relationship Id="rId28" Type="http://schemas.openxmlformats.org/officeDocument/2006/relationships/slideLayout" Target="../slideLayouts/slideLayout96.xml"/><Relationship Id="rId36" Type="http://schemas.openxmlformats.org/officeDocument/2006/relationships/slideLayout" Target="../slideLayouts/slideLayout104.xml"/><Relationship Id="rId10" Type="http://schemas.openxmlformats.org/officeDocument/2006/relationships/slideLayout" Target="../slideLayouts/slideLayout78.xml"/><Relationship Id="rId19" Type="http://schemas.openxmlformats.org/officeDocument/2006/relationships/slideLayout" Target="../slideLayouts/slideLayout87.xml"/><Relationship Id="rId31" Type="http://schemas.openxmlformats.org/officeDocument/2006/relationships/slideLayout" Target="../slideLayouts/slideLayout99.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 Id="rId22" Type="http://schemas.openxmlformats.org/officeDocument/2006/relationships/slideLayout" Target="../slideLayouts/slideLayout90.xml"/><Relationship Id="rId27" Type="http://schemas.openxmlformats.org/officeDocument/2006/relationships/slideLayout" Target="../slideLayouts/slideLayout95.xml"/><Relationship Id="rId30" Type="http://schemas.openxmlformats.org/officeDocument/2006/relationships/slideLayout" Target="../slideLayouts/slideLayout98.xml"/><Relationship Id="rId35"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hthoek 7"/>
          <p:cNvSpPr/>
          <p:nvPr userDrawn="1"/>
        </p:nvSpPr>
        <p:spPr>
          <a:xfrm>
            <a:off x="166150" y="169049"/>
            <a:ext cx="10268768" cy="6546795"/>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 name="Tijdelijke aanduiding voor titel 1"/>
          <p:cNvSpPr>
            <a:spLocks noGrp="1"/>
          </p:cNvSpPr>
          <p:nvPr>
            <p:ph type="title"/>
          </p:nvPr>
        </p:nvSpPr>
        <p:spPr>
          <a:xfrm>
            <a:off x="838200" y="414938"/>
            <a:ext cx="9422883" cy="1329338"/>
          </a:xfrm>
          <a:prstGeom prst="rect">
            <a:avLst/>
          </a:prstGeom>
        </p:spPr>
        <p:txBody>
          <a:bodyPr vert="horz" lIns="91440" tIns="45720" rIns="91440" bIns="45720" rtlCol="0" anchor="t">
            <a:normAutofit/>
          </a:bodyPr>
          <a:lstStyle/>
          <a:p>
            <a:r>
              <a:rPr lang="nl-NL" dirty="0" smtClean="0"/>
              <a:t>Titelstijl van model bewerken</a:t>
            </a:r>
            <a:endParaRPr lang="nl-NL" dirty="0"/>
          </a:p>
        </p:txBody>
      </p:sp>
      <p:sp>
        <p:nvSpPr>
          <p:cNvPr id="3" name="Tijdelijke aanduiding voor tekst 2"/>
          <p:cNvSpPr>
            <a:spLocks noGrp="1"/>
          </p:cNvSpPr>
          <p:nvPr>
            <p:ph type="body" idx="1"/>
          </p:nvPr>
        </p:nvSpPr>
        <p:spPr>
          <a:xfrm>
            <a:off x="838200" y="1825625"/>
            <a:ext cx="9422883" cy="4751908"/>
          </a:xfrm>
          <a:prstGeom prst="rect">
            <a:avLst/>
          </a:prstGeom>
        </p:spPr>
        <p:txBody>
          <a:bodyPr vert="horz" lIns="91440" tIns="45720" rIns="91440" bIns="45720" rtlCol="0">
            <a:normAutofit/>
          </a:bodyPr>
          <a:lstStyle/>
          <a:p>
            <a:pPr lvl="0"/>
            <a:r>
              <a:rPr lang="nl-NL" dirty="0" smtClean="0"/>
              <a:t>Klik om de tekststijl van het model te bewerken</a:t>
            </a:r>
          </a:p>
          <a:p>
            <a:pPr lvl="1"/>
            <a:r>
              <a:rPr lang="nl-NL" dirty="0" smtClean="0"/>
              <a:t>Tweede niveau</a:t>
            </a:r>
          </a:p>
          <a:p>
            <a:pPr lvl="2"/>
            <a:r>
              <a:rPr lang="nl-NL" dirty="0" smtClean="0"/>
              <a:t>Derde niveau</a:t>
            </a:r>
          </a:p>
          <a:p>
            <a:pPr lvl="3"/>
            <a:r>
              <a:rPr lang="nl-NL" dirty="0" smtClean="0"/>
              <a:t>Vierde niveau</a:t>
            </a:r>
          </a:p>
          <a:p>
            <a:pPr lvl="4"/>
            <a:r>
              <a:rPr lang="nl-NL" dirty="0" smtClean="0"/>
              <a:t>Vijfde niveau</a:t>
            </a:r>
            <a:endParaRPr lang="nl-NL" dirty="0"/>
          </a:p>
        </p:txBody>
      </p:sp>
      <p:pic>
        <p:nvPicPr>
          <p:cNvPr id="13" name="Picture 1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0798652" y="5807209"/>
            <a:ext cx="955993" cy="955993"/>
          </a:xfrm>
          <a:prstGeom prst="rect">
            <a:avLst/>
          </a:prstGeom>
          <a:noFill/>
        </p:spPr>
      </p:pic>
    </p:spTree>
    <p:extLst>
      <p:ext uri="{BB962C8B-B14F-4D97-AF65-F5344CB8AC3E}">
        <p14:creationId xmlns:p14="http://schemas.microsoft.com/office/powerpoint/2010/main" val="1995168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1" r:id="rId4"/>
    <p:sldLayoutId id="2147483652" r:id="rId5"/>
    <p:sldLayoutId id="2147483653" r:id="rId6"/>
    <p:sldLayoutId id="2147483654" r:id="rId7"/>
    <p:sldLayoutId id="2147483661" r:id="rId8"/>
    <p:sldLayoutId id="2147483655" r:id="rId9"/>
    <p:sldLayoutId id="2147483656" r:id="rId10"/>
    <p:sldLayoutId id="2147483657" r:id="rId11"/>
    <p:sldLayoutId id="2147483660" r:id="rId12"/>
  </p:sldLayoutIdLst>
  <p:timing>
    <p:tnLst>
      <p:par>
        <p:cTn id="1" dur="indefinite" restart="never" nodeType="tmRoot"/>
      </p:par>
    </p:tnLst>
  </p:timing>
  <p:hf hdr="0" dt="0"/>
  <p:txStyles>
    <p:titleStyle>
      <a:lvl1pPr algn="l" defTabSz="914400" rtl="0" eaLnBrk="1" latinLnBrk="0" hangingPunct="1">
        <a:lnSpc>
          <a:spcPct val="90000"/>
        </a:lnSpc>
        <a:spcBef>
          <a:spcPct val="0"/>
        </a:spcBef>
        <a:buNone/>
        <a:defRPr sz="4400" b="0" i="0" kern="1200">
          <a:solidFill>
            <a:srgbClr val="FE2620"/>
          </a:solidFill>
          <a:latin typeface="Segoe UI Light" charset="0"/>
          <a:ea typeface="Segoe UI Light" charset="0"/>
          <a:cs typeface="Segoe UI Light" charset="0"/>
        </a:defRPr>
      </a:lvl1pPr>
    </p:titleStyle>
    <p:bodyStyle>
      <a:lvl1pPr marL="0" indent="0" algn="l" defTabSz="914400" rtl="0" eaLnBrk="1" latinLnBrk="0" hangingPunct="1">
        <a:lnSpc>
          <a:spcPct val="90000"/>
        </a:lnSpc>
        <a:spcBef>
          <a:spcPts val="1000"/>
        </a:spcBef>
        <a:buFontTx/>
        <a:buNone/>
        <a:defRPr sz="3600" b="0" i="0" kern="1200" baseline="0">
          <a:solidFill>
            <a:schemeClr val="tx1">
              <a:lumMod val="65000"/>
              <a:lumOff val="35000"/>
            </a:schemeClr>
          </a:solidFill>
          <a:latin typeface="Segoe UI Light" charset="0"/>
          <a:ea typeface="Segoe UI Light" charset="0"/>
          <a:cs typeface="Segoe UI Light" charset="0"/>
        </a:defRPr>
      </a:lvl1pPr>
      <a:lvl2pPr marL="685800" indent="-228600" algn="l" defTabSz="914400" rtl="0" eaLnBrk="1" latinLnBrk="0" hangingPunct="1">
        <a:lnSpc>
          <a:spcPct val="90000"/>
        </a:lnSpc>
        <a:spcBef>
          <a:spcPts val="500"/>
        </a:spcBef>
        <a:buFontTx/>
        <a:buBlip>
          <a:blip r:embed="rId15"/>
        </a:buBlip>
        <a:defRPr sz="3200" b="0" i="0" kern="1200">
          <a:solidFill>
            <a:schemeClr val="tx1">
              <a:lumMod val="65000"/>
              <a:lumOff val="35000"/>
            </a:schemeClr>
          </a:solidFill>
          <a:latin typeface="Segoe UI Light" charset="0"/>
          <a:ea typeface="Segoe UI Light" charset="0"/>
          <a:cs typeface="Segoe UI Light" charset="0"/>
        </a:defRPr>
      </a:lvl2pPr>
      <a:lvl3pPr marL="1143000" indent="-228600" algn="l" defTabSz="914400" rtl="0" eaLnBrk="1" latinLnBrk="0" hangingPunct="1">
        <a:lnSpc>
          <a:spcPct val="90000"/>
        </a:lnSpc>
        <a:spcBef>
          <a:spcPts val="500"/>
        </a:spcBef>
        <a:buFontTx/>
        <a:buBlip>
          <a:blip r:embed="rId15"/>
        </a:buBlip>
        <a:defRPr sz="2400" b="0" i="0" kern="1200">
          <a:solidFill>
            <a:schemeClr val="tx1">
              <a:lumMod val="65000"/>
              <a:lumOff val="35000"/>
            </a:schemeClr>
          </a:solidFill>
          <a:latin typeface="Segoe UI Light" charset="0"/>
          <a:ea typeface="Segoe UI Light" charset="0"/>
          <a:cs typeface="Segoe UI Light" charset="0"/>
        </a:defRPr>
      </a:lvl3pPr>
      <a:lvl4pPr marL="1600200" indent="-228600" algn="l" defTabSz="914400" rtl="0" eaLnBrk="1" latinLnBrk="0" hangingPunct="1">
        <a:lnSpc>
          <a:spcPct val="90000"/>
        </a:lnSpc>
        <a:spcBef>
          <a:spcPts val="500"/>
        </a:spcBef>
        <a:buFontTx/>
        <a:buBlip>
          <a:blip r:embed="rId15"/>
        </a:buBlip>
        <a:defRPr sz="1800" b="0" i="0" kern="1200">
          <a:solidFill>
            <a:schemeClr val="tx1">
              <a:lumMod val="65000"/>
              <a:lumOff val="35000"/>
            </a:schemeClr>
          </a:solidFill>
          <a:latin typeface="Segoe UI Light" charset="0"/>
          <a:ea typeface="Segoe UI Light" charset="0"/>
          <a:cs typeface="Segoe UI Light" charset="0"/>
        </a:defRPr>
      </a:lvl4pPr>
      <a:lvl5pPr marL="2057400" indent="-228600" algn="l" defTabSz="914400" rtl="0" eaLnBrk="1" latinLnBrk="0" hangingPunct="1">
        <a:lnSpc>
          <a:spcPct val="90000"/>
        </a:lnSpc>
        <a:spcBef>
          <a:spcPts val="500"/>
        </a:spcBef>
        <a:buFontTx/>
        <a:buBlip>
          <a:blip r:embed="rId15"/>
        </a:buBlip>
        <a:defRPr sz="1800" b="0" i="0" kern="1200">
          <a:solidFill>
            <a:schemeClr val="tx1">
              <a:lumMod val="65000"/>
              <a:lumOff val="35000"/>
            </a:schemeClr>
          </a:solidFill>
          <a:latin typeface="Segoe UI Light" charset="0"/>
          <a:ea typeface="Segoe UI Light" charset="0"/>
          <a:cs typeface="Segoe UI Ligh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52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8"/>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50526092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8" r:id="rId5"/>
    <p:sldLayoutId id="2147483679" r:id="rId6"/>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724"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8"/>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1076066012"/>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6" r:id="rId5"/>
    <p:sldLayoutId id="2147483687" r:id="rId6"/>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724"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8"/>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4091423348"/>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4" r:id="rId5"/>
    <p:sldLayoutId id="2147483695" r:id="rId6"/>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724"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8"/>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326857233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2" r:id="rId5"/>
    <p:sldLayoutId id="2147483703" r:id="rId6"/>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724"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Semilight" panose="020B04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9017" y="289515"/>
            <a:ext cx="11473968"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359016" y="1189181"/>
            <a:ext cx="11473970" cy="2603325"/>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34"/>
          <a:stretch>
            <a:fillRect/>
          </a:stretch>
        </p:blipFill>
        <p:spPr>
          <a:xfrm rot="5400000">
            <a:off x="9208748" y="2991033"/>
            <a:ext cx="6858623" cy="876556"/>
          </a:xfrm>
          <a:prstGeom prst="rect">
            <a:avLst/>
          </a:prstGeom>
        </p:spPr>
      </p:pic>
    </p:spTree>
    <p:extLst>
      <p:ext uri="{BB962C8B-B14F-4D97-AF65-F5344CB8AC3E}">
        <p14:creationId xmlns:p14="http://schemas.microsoft.com/office/powerpoint/2010/main" val="3876324170"/>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 id="2147483722" r:id="rId18"/>
    <p:sldLayoutId id="2147483723" r:id="rId19"/>
    <p:sldLayoutId id="2147483724" r:id="rId20"/>
    <p:sldLayoutId id="2147483725" r:id="rId21"/>
    <p:sldLayoutId id="2147483726" r:id="rId22"/>
    <p:sldLayoutId id="2147483727" r:id="rId23"/>
    <p:sldLayoutId id="2147483728" r:id="rId24"/>
    <p:sldLayoutId id="2147483729" r:id="rId25"/>
    <p:sldLayoutId id="2147483730" r:id="rId26"/>
    <p:sldLayoutId id="2147483731" r:id="rId27"/>
    <p:sldLayoutId id="2147483732" r:id="rId28"/>
    <p:sldLayoutId id="2147483733" r:id="rId29"/>
    <p:sldLayoutId id="2147483734" r:id="rId30"/>
    <p:sldLayoutId id="2147483735" r:id="rId31"/>
    <p:sldLayoutId id="2147483736" r:id="rId32"/>
  </p:sldLayoutIdLst>
  <p:transition>
    <p:fade/>
  </p:transition>
  <p:timing>
    <p:tnLst>
      <p:par>
        <p:cTn id="1" dur="indefinite" restart="never" nodeType="tmRoot"/>
      </p:par>
    </p:tnLst>
  </p:timing>
  <p:txStyles>
    <p:titleStyle>
      <a:lvl1pPr algn="l" defTabSz="914408" rtl="0" eaLnBrk="1" latinLnBrk="0" hangingPunct="1">
        <a:lnSpc>
          <a:spcPct val="90000"/>
        </a:lnSpc>
        <a:spcBef>
          <a:spcPct val="0"/>
        </a:spcBef>
        <a:buNone/>
        <a:defRPr lang="en-US" sz="5753" b="0" kern="1200" cap="none" spc="-99"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61" marR="0" indent="-336161" algn="l" defTabSz="914408" rtl="0" eaLnBrk="1" fontAlgn="auto" latinLnBrk="0" hangingPunct="1">
        <a:lnSpc>
          <a:spcPct val="90000"/>
        </a:lnSpc>
        <a:spcBef>
          <a:spcPct val="20000"/>
        </a:spcBef>
        <a:spcAft>
          <a:spcPts val="0"/>
        </a:spcAft>
        <a:buClrTx/>
        <a:buSzPct val="90000"/>
        <a:buFont typeface="Arial" pitchFamily="34" charset="0"/>
        <a:buChar char="•"/>
        <a:tabLst/>
        <a:defRPr sz="4706" kern="1200" spc="0" baseline="0">
          <a:gradFill>
            <a:gsLst>
              <a:gs pos="1250">
                <a:schemeClr val="tx1"/>
              </a:gs>
              <a:gs pos="100000">
                <a:schemeClr val="tx1"/>
              </a:gs>
            </a:gsLst>
            <a:lin ang="5400000" scaled="0"/>
          </a:gradFill>
          <a:latin typeface="+mj-lt"/>
          <a:ea typeface="+mn-ea"/>
          <a:cs typeface="+mn-cs"/>
        </a:defRPr>
      </a:lvl1pPr>
      <a:lvl2pPr marL="603924" marR="0" indent="-267720" algn="l" defTabSz="914408" rtl="0" eaLnBrk="1" fontAlgn="auto" latinLnBrk="0" hangingPunct="1">
        <a:lnSpc>
          <a:spcPct val="90000"/>
        </a:lnSpc>
        <a:spcBef>
          <a:spcPct val="20000"/>
        </a:spcBef>
        <a:spcAft>
          <a:spcPts val="0"/>
        </a:spcAft>
        <a:buClrTx/>
        <a:buSzPct val="90000"/>
        <a:buFont typeface="Arial" pitchFamily="34" charset="0"/>
        <a:buChar char="•"/>
        <a:tabLst/>
        <a:defRPr sz="3138" kern="1200" spc="0" baseline="0">
          <a:gradFill>
            <a:gsLst>
              <a:gs pos="1250">
                <a:schemeClr val="tx1"/>
              </a:gs>
              <a:gs pos="100000">
                <a:schemeClr val="tx1"/>
              </a:gs>
            </a:gsLst>
            <a:lin ang="5400000" scaled="0"/>
          </a:gradFill>
          <a:latin typeface="+mn-lt"/>
          <a:ea typeface="+mn-ea"/>
          <a:cs typeface="+mn-cs"/>
        </a:defRPr>
      </a:lvl2pPr>
      <a:lvl3pPr marL="823910" marR="0" indent="-222062" algn="l" defTabSz="914408" rtl="0" eaLnBrk="1" fontAlgn="auto" latinLnBrk="0" hangingPunct="1">
        <a:lnSpc>
          <a:spcPct val="90000"/>
        </a:lnSpc>
        <a:spcBef>
          <a:spcPct val="20000"/>
        </a:spcBef>
        <a:spcAft>
          <a:spcPts val="0"/>
        </a:spcAft>
        <a:buClrTx/>
        <a:buSzPct val="90000"/>
        <a:buFont typeface="Arial" pitchFamily="34" charset="0"/>
        <a:buChar char="•"/>
        <a:tabLst/>
        <a:defRPr sz="2615" kern="1200" spc="0" baseline="0">
          <a:gradFill>
            <a:gsLst>
              <a:gs pos="1250">
                <a:schemeClr val="tx1"/>
              </a:gs>
              <a:gs pos="100000">
                <a:schemeClr val="tx1"/>
              </a:gs>
            </a:gsLst>
            <a:lin ang="5400000" scaled="0"/>
          </a:gradFill>
          <a:latin typeface="+mn-lt"/>
          <a:ea typeface="+mn-ea"/>
          <a:cs typeface="+mn-cs"/>
        </a:defRPr>
      </a:lvl3pPr>
      <a:lvl4pPr marL="1043896" marR="0" indent="-222062" algn="l" defTabSz="914408"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4pPr>
      <a:lvl5pPr marL="1195396" marR="0" indent="-222062" algn="l" defTabSz="914408"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5pPr>
      <a:lvl6pPr marL="2514623" indent="-228603" algn="l" defTabSz="914408"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829" indent="-228603" algn="l" defTabSz="914408"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9033" indent="-228603" algn="l" defTabSz="914408"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239" indent="-228603" algn="l" defTabSz="914408"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408" rtl="0" eaLnBrk="1" latinLnBrk="0" hangingPunct="1">
        <a:defRPr sz="1765" kern="1200">
          <a:solidFill>
            <a:schemeClr val="tx1"/>
          </a:solidFill>
          <a:latin typeface="+mn-lt"/>
          <a:ea typeface="+mn-ea"/>
          <a:cs typeface="+mn-cs"/>
        </a:defRPr>
      </a:lvl1pPr>
      <a:lvl2pPr marL="457205" algn="l" defTabSz="914408" rtl="0" eaLnBrk="1" latinLnBrk="0" hangingPunct="1">
        <a:defRPr sz="1765" kern="1200">
          <a:solidFill>
            <a:schemeClr val="tx1"/>
          </a:solidFill>
          <a:latin typeface="+mn-lt"/>
          <a:ea typeface="+mn-ea"/>
          <a:cs typeface="+mn-cs"/>
        </a:defRPr>
      </a:lvl2pPr>
      <a:lvl3pPr marL="914408" algn="l" defTabSz="914408" rtl="0" eaLnBrk="1" latinLnBrk="0" hangingPunct="1">
        <a:defRPr sz="1765" kern="1200">
          <a:solidFill>
            <a:schemeClr val="tx1"/>
          </a:solidFill>
          <a:latin typeface="+mn-lt"/>
          <a:ea typeface="+mn-ea"/>
          <a:cs typeface="+mn-cs"/>
        </a:defRPr>
      </a:lvl3pPr>
      <a:lvl4pPr marL="1371614" algn="l" defTabSz="914408" rtl="0" eaLnBrk="1" latinLnBrk="0" hangingPunct="1">
        <a:defRPr sz="1765" kern="1200">
          <a:solidFill>
            <a:schemeClr val="tx1"/>
          </a:solidFill>
          <a:latin typeface="+mn-lt"/>
          <a:ea typeface="+mn-ea"/>
          <a:cs typeface="+mn-cs"/>
        </a:defRPr>
      </a:lvl4pPr>
      <a:lvl5pPr marL="1828817" algn="l" defTabSz="914408" rtl="0" eaLnBrk="1" latinLnBrk="0" hangingPunct="1">
        <a:defRPr sz="1765" kern="1200">
          <a:solidFill>
            <a:schemeClr val="tx1"/>
          </a:solidFill>
          <a:latin typeface="+mn-lt"/>
          <a:ea typeface="+mn-ea"/>
          <a:cs typeface="+mn-cs"/>
        </a:defRPr>
      </a:lvl5pPr>
      <a:lvl6pPr marL="2286023" algn="l" defTabSz="914408" rtl="0" eaLnBrk="1" latinLnBrk="0" hangingPunct="1">
        <a:defRPr sz="1765" kern="1200">
          <a:solidFill>
            <a:schemeClr val="tx1"/>
          </a:solidFill>
          <a:latin typeface="+mn-lt"/>
          <a:ea typeface="+mn-ea"/>
          <a:cs typeface="+mn-cs"/>
        </a:defRPr>
      </a:lvl6pPr>
      <a:lvl7pPr marL="2743226" algn="l" defTabSz="914408" rtl="0" eaLnBrk="1" latinLnBrk="0" hangingPunct="1">
        <a:defRPr sz="1765" kern="1200">
          <a:solidFill>
            <a:schemeClr val="tx1"/>
          </a:solidFill>
          <a:latin typeface="+mn-lt"/>
          <a:ea typeface="+mn-ea"/>
          <a:cs typeface="+mn-cs"/>
        </a:defRPr>
      </a:lvl7pPr>
      <a:lvl8pPr marL="3200430" algn="l" defTabSz="914408" rtl="0" eaLnBrk="1" latinLnBrk="0" hangingPunct="1">
        <a:defRPr sz="1765" kern="1200">
          <a:solidFill>
            <a:schemeClr val="tx1"/>
          </a:solidFill>
          <a:latin typeface="+mn-lt"/>
          <a:ea typeface="+mn-ea"/>
          <a:cs typeface="+mn-cs"/>
        </a:defRPr>
      </a:lvl8pPr>
      <a:lvl9pPr marL="3657637" algn="l" defTabSz="914408"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231">
          <p15:clr>
            <a:srgbClr val="5ACBF0"/>
          </p15:clr>
        </p15:guide>
        <p15:guide id="3" pos="999">
          <p15:clr>
            <a:srgbClr val="5ACBF0"/>
          </p15:clr>
        </p15:guide>
        <p15:guide id="4" pos="1767">
          <p15:clr>
            <a:srgbClr val="5ACBF0"/>
          </p15:clr>
        </p15:guide>
        <p15:guide id="5" pos="2535">
          <p15:clr>
            <a:srgbClr val="5ACBF0"/>
          </p15:clr>
        </p15:guide>
        <p15:guide id="6" pos="3303">
          <p15:clr>
            <a:srgbClr val="5ACBF0"/>
          </p15:clr>
        </p15:guide>
        <p15:guide id="8" pos="4070">
          <p15:clr>
            <a:srgbClr val="5ACBF0"/>
          </p15:clr>
        </p15:guide>
        <p15:guide id="9" pos="4838">
          <p15:clr>
            <a:srgbClr val="5ACBF0"/>
          </p15:clr>
        </p15:guide>
        <p15:guide id="11" pos="5606">
          <p15:clr>
            <a:srgbClr val="5ACBF0"/>
          </p15:clr>
        </p15:guide>
        <p15:guide id="12" pos="6374">
          <p15:clr>
            <a:srgbClr val="5ACBF0"/>
          </p15:clr>
        </p15:guide>
        <p15:guide id="14" pos="7142">
          <p15:clr>
            <a:srgbClr val="5ACBF0"/>
          </p15:clr>
        </p15:guide>
        <p15:guide id="15" pos="7602">
          <p15:clr>
            <a:srgbClr val="5ACBF0"/>
          </p15:clr>
        </p15:guide>
        <p15:guide id="16" pos="384">
          <p15:clr>
            <a:srgbClr val="C35EA4"/>
          </p15:clr>
        </p15:guide>
        <p15:guide id="17" pos="7449">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2" y="1189178"/>
            <a:ext cx="11653521"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8" cstate="email">
            <a:extLst>
              <a:ext uri="{28A0092B-C50C-407E-A947-70E740481C1C}">
                <a14:useLocalDpi xmlns:a14="http://schemas.microsoft.com/office/drawing/2010/main" val="0"/>
              </a:ext>
            </a:extLst>
          </a:blip>
          <a:stretch>
            <a:fillRect/>
          </a:stretch>
        </p:blipFill>
        <p:spPr>
          <a:xfrm rot="5400000">
            <a:off x="10325052" y="1906414"/>
            <a:ext cx="4214127" cy="401304"/>
          </a:xfrm>
          <a:prstGeom prst="rect">
            <a:avLst/>
          </a:prstGeom>
        </p:spPr>
      </p:pic>
    </p:spTree>
    <p:extLst>
      <p:ext uri="{BB962C8B-B14F-4D97-AF65-F5344CB8AC3E}">
        <p14:creationId xmlns:p14="http://schemas.microsoft.com/office/powerpoint/2010/main" val="1666312698"/>
      </p:ext>
    </p:extLst>
  </p:cSld>
  <p:clrMap bg1="dk1" tx1="lt1" bg2="dk2" tx2="lt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 id="2147483766" r:id="rId19"/>
    <p:sldLayoutId id="2147483767" r:id="rId20"/>
    <p:sldLayoutId id="2147483768" r:id="rId21"/>
    <p:sldLayoutId id="2147483769" r:id="rId22"/>
    <p:sldLayoutId id="2147483770" r:id="rId23"/>
    <p:sldLayoutId id="2147483771" r:id="rId24"/>
    <p:sldLayoutId id="2147483772" r:id="rId25"/>
    <p:sldLayoutId id="2147483773" r:id="rId26"/>
    <p:sldLayoutId id="2147483774" r:id="rId27"/>
    <p:sldLayoutId id="2147483775" r:id="rId28"/>
    <p:sldLayoutId id="2147483776" r:id="rId29"/>
    <p:sldLayoutId id="2147483777" r:id="rId30"/>
    <p:sldLayoutId id="2147483778" r:id="rId31"/>
    <p:sldLayoutId id="2147483779" r:id="rId32"/>
    <p:sldLayoutId id="2147483780" r:id="rId33"/>
    <p:sldLayoutId id="2147483781" r:id="rId34"/>
    <p:sldLayoutId id="2147483782" r:id="rId35"/>
    <p:sldLayoutId id="2147483783" r:id="rId36"/>
  </p:sldLayoutIdLst>
  <p:transition>
    <p:fade/>
  </p:transition>
  <p:timing>
    <p:tnLst>
      <p:par>
        <p:cTn id="1" dur="indefinite" restart="never" nodeType="tmRoot"/>
      </p:par>
    </p:tnLst>
  </p:timing>
  <p:txStyles>
    <p:titleStyle>
      <a:lvl1pPr algn="l" defTabSz="896354" rtl="0" eaLnBrk="1" latinLnBrk="0" hangingPunct="1">
        <a:lnSpc>
          <a:spcPct val="90000"/>
        </a:lnSpc>
        <a:spcBef>
          <a:spcPct val="0"/>
        </a:spcBef>
        <a:buNone/>
        <a:defRPr lang="en-US" sz="5190" b="0" kern="1200" cap="none" spc="-98"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29523" marR="0" indent="-329523" algn="l" defTabSz="896354" rtl="0" eaLnBrk="1" fontAlgn="auto" latinLnBrk="0" hangingPunct="1">
        <a:lnSpc>
          <a:spcPct val="90000"/>
        </a:lnSpc>
        <a:spcBef>
          <a:spcPct val="20000"/>
        </a:spcBef>
        <a:spcAft>
          <a:spcPts val="0"/>
        </a:spcAft>
        <a:buClr>
          <a:schemeClr val="tx1"/>
        </a:buClr>
        <a:buSzPct val="100000"/>
        <a:buFontTx/>
        <a:buBlip>
          <a:blip r:embed="rId39"/>
        </a:buBlip>
        <a:tabLst/>
        <a:defRPr sz="3844" kern="1200" spc="0" baseline="0">
          <a:gradFill>
            <a:gsLst>
              <a:gs pos="1250">
                <a:schemeClr val="tx1"/>
              </a:gs>
              <a:gs pos="100000">
                <a:schemeClr val="tx1"/>
              </a:gs>
            </a:gsLst>
            <a:lin ang="5400000" scaled="0"/>
          </a:gradFill>
          <a:latin typeface="+mj-lt"/>
          <a:ea typeface="+mn-ea"/>
          <a:cs typeface="+mn-cs"/>
        </a:defRPr>
      </a:lvl1pPr>
      <a:lvl2pPr marL="561409" marR="0" indent="-231886" algn="l" defTabSz="896354" rtl="0" eaLnBrk="1" fontAlgn="auto" latinLnBrk="0" hangingPunct="1">
        <a:lnSpc>
          <a:spcPct val="90000"/>
        </a:lnSpc>
        <a:spcBef>
          <a:spcPct val="20000"/>
        </a:spcBef>
        <a:spcAft>
          <a:spcPts val="0"/>
        </a:spcAft>
        <a:buClr>
          <a:schemeClr val="tx1"/>
        </a:buClr>
        <a:buSzPct val="100000"/>
        <a:buFontTx/>
        <a:buBlip>
          <a:blip r:embed="rId39"/>
        </a:buBlip>
        <a:tabLst/>
        <a:defRPr sz="2307" kern="1200" spc="0" baseline="0">
          <a:gradFill>
            <a:gsLst>
              <a:gs pos="1250">
                <a:schemeClr val="tx1"/>
              </a:gs>
              <a:gs pos="100000">
                <a:schemeClr val="tx1"/>
              </a:gs>
            </a:gsLst>
            <a:lin ang="5400000" scaled="0"/>
          </a:gradFill>
          <a:latin typeface="+mn-lt"/>
          <a:ea typeface="+mn-ea"/>
          <a:cs typeface="+mn-cs"/>
        </a:defRPr>
      </a:lvl2pPr>
      <a:lvl3pPr marL="768887" marR="0" indent="-219682" algn="l" defTabSz="896354" rtl="0" eaLnBrk="1" fontAlgn="auto" latinLnBrk="0" hangingPunct="1">
        <a:lnSpc>
          <a:spcPct val="90000"/>
        </a:lnSpc>
        <a:spcBef>
          <a:spcPct val="20000"/>
        </a:spcBef>
        <a:spcAft>
          <a:spcPts val="0"/>
        </a:spcAft>
        <a:buClr>
          <a:schemeClr val="tx1"/>
        </a:buClr>
        <a:buSzPct val="100000"/>
        <a:buFontTx/>
        <a:buBlip>
          <a:blip r:embed="rId39"/>
        </a:buBlip>
        <a:tabLst/>
        <a:defRPr sz="2307" kern="1200" spc="0" baseline="0">
          <a:gradFill>
            <a:gsLst>
              <a:gs pos="1250">
                <a:schemeClr val="tx1"/>
              </a:gs>
              <a:gs pos="100000">
                <a:schemeClr val="tx1"/>
              </a:gs>
            </a:gsLst>
            <a:lin ang="5400000" scaled="0"/>
          </a:gradFill>
          <a:latin typeface="+mn-lt"/>
          <a:ea typeface="+mn-ea"/>
          <a:cs typeface="+mn-cs"/>
        </a:defRPr>
      </a:lvl3pPr>
      <a:lvl4pPr marL="988569" marR="0" indent="-219682" algn="l" defTabSz="896354" rtl="0" eaLnBrk="1" fontAlgn="auto" latinLnBrk="0" hangingPunct="1">
        <a:lnSpc>
          <a:spcPct val="90000"/>
        </a:lnSpc>
        <a:spcBef>
          <a:spcPct val="20000"/>
        </a:spcBef>
        <a:spcAft>
          <a:spcPts val="0"/>
        </a:spcAft>
        <a:buClr>
          <a:schemeClr val="tx1"/>
        </a:buClr>
        <a:buSzPct val="100000"/>
        <a:buFontTx/>
        <a:buBlip>
          <a:blip r:embed="rId39"/>
        </a:buBlip>
        <a:tabLst/>
        <a:defRPr sz="1922" kern="1200" spc="0" baseline="0">
          <a:gradFill>
            <a:gsLst>
              <a:gs pos="1250">
                <a:schemeClr val="tx1"/>
              </a:gs>
              <a:gs pos="100000">
                <a:schemeClr val="tx1"/>
              </a:gs>
            </a:gsLst>
            <a:lin ang="5400000" scaled="0"/>
          </a:gradFill>
          <a:latin typeface="+mn-lt"/>
          <a:ea typeface="+mn-ea"/>
          <a:cs typeface="+mn-cs"/>
        </a:defRPr>
      </a:lvl4pPr>
      <a:lvl5pPr marL="1208250" marR="0" indent="-219682" algn="l" defTabSz="896354" rtl="0" eaLnBrk="1" fontAlgn="auto" latinLnBrk="0" hangingPunct="1">
        <a:lnSpc>
          <a:spcPct val="90000"/>
        </a:lnSpc>
        <a:spcBef>
          <a:spcPct val="20000"/>
        </a:spcBef>
        <a:spcAft>
          <a:spcPts val="0"/>
        </a:spcAft>
        <a:buClr>
          <a:schemeClr val="tx1"/>
        </a:buClr>
        <a:buSzPct val="100000"/>
        <a:buFontTx/>
        <a:buBlip>
          <a:blip r:embed="rId39"/>
        </a:buBlip>
        <a:tabLst/>
        <a:defRPr sz="1922" kern="1200" spc="0" baseline="0">
          <a:gradFill>
            <a:gsLst>
              <a:gs pos="1250">
                <a:schemeClr val="tx1"/>
              </a:gs>
              <a:gs pos="100000">
                <a:schemeClr val="tx1"/>
              </a:gs>
            </a:gsLst>
            <a:lin ang="5400000" scaled="0"/>
          </a:gradFill>
          <a:latin typeface="+mn-lt"/>
          <a:ea typeface="+mn-ea"/>
          <a:cs typeface="+mn-cs"/>
        </a:defRPr>
      </a:lvl5pPr>
      <a:lvl6pPr marL="2464973" indent="-224089" algn="l" defTabSz="896354" rtl="0" eaLnBrk="1" latinLnBrk="0" hangingPunct="1">
        <a:spcBef>
          <a:spcPct val="20000"/>
        </a:spcBef>
        <a:buFont typeface="Arial" pitchFamily="34" charset="0"/>
        <a:buChar char="•"/>
        <a:defRPr sz="1922" kern="1200">
          <a:solidFill>
            <a:schemeClr val="tx1"/>
          </a:solidFill>
          <a:latin typeface="+mn-lt"/>
          <a:ea typeface="+mn-ea"/>
          <a:cs typeface="+mn-cs"/>
        </a:defRPr>
      </a:lvl6pPr>
      <a:lvl7pPr marL="2913151" indent="-224089" algn="l" defTabSz="896354" rtl="0" eaLnBrk="1" latinLnBrk="0" hangingPunct="1">
        <a:spcBef>
          <a:spcPct val="20000"/>
        </a:spcBef>
        <a:buFont typeface="Arial" pitchFamily="34" charset="0"/>
        <a:buChar char="•"/>
        <a:defRPr sz="1922" kern="1200">
          <a:solidFill>
            <a:schemeClr val="tx1"/>
          </a:solidFill>
          <a:latin typeface="+mn-lt"/>
          <a:ea typeface="+mn-ea"/>
          <a:cs typeface="+mn-cs"/>
        </a:defRPr>
      </a:lvl7pPr>
      <a:lvl8pPr marL="3361328" indent="-224089" algn="l" defTabSz="896354" rtl="0" eaLnBrk="1" latinLnBrk="0" hangingPunct="1">
        <a:spcBef>
          <a:spcPct val="20000"/>
        </a:spcBef>
        <a:buFont typeface="Arial" pitchFamily="34" charset="0"/>
        <a:buChar char="•"/>
        <a:defRPr sz="1922" kern="1200">
          <a:solidFill>
            <a:schemeClr val="tx1"/>
          </a:solidFill>
          <a:latin typeface="+mn-lt"/>
          <a:ea typeface="+mn-ea"/>
          <a:cs typeface="+mn-cs"/>
        </a:defRPr>
      </a:lvl8pPr>
      <a:lvl9pPr marL="3809506" indent="-224089" algn="l" defTabSz="896354" rtl="0" eaLnBrk="1" latinLnBrk="0" hangingPunct="1">
        <a:spcBef>
          <a:spcPct val="20000"/>
        </a:spcBef>
        <a:buFont typeface="Arial" pitchFamily="34" charset="0"/>
        <a:buChar char="•"/>
        <a:defRPr sz="1922" kern="1200">
          <a:solidFill>
            <a:schemeClr val="tx1"/>
          </a:solidFill>
          <a:latin typeface="+mn-lt"/>
          <a:ea typeface="+mn-ea"/>
          <a:cs typeface="+mn-cs"/>
        </a:defRPr>
      </a:lvl9pPr>
    </p:bodyStyle>
    <p:otherStyle>
      <a:defPPr>
        <a:defRPr lang="en-US"/>
      </a:defPPr>
      <a:lvl1pPr marL="0" algn="l" defTabSz="896354" rtl="0" eaLnBrk="1" latinLnBrk="0" hangingPunct="1">
        <a:defRPr sz="1730" kern="1200">
          <a:solidFill>
            <a:schemeClr val="tx1"/>
          </a:solidFill>
          <a:latin typeface="+mn-lt"/>
          <a:ea typeface="+mn-ea"/>
          <a:cs typeface="+mn-cs"/>
        </a:defRPr>
      </a:lvl1pPr>
      <a:lvl2pPr marL="448176" algn="l" defTabSz="896354" rtl="0" eaLnBrk="1" latinLnBrk="0" hangingPunct="1">
        <a:defRPr sz="1730" kern="1200">
          <a:solidFill>
            <a:schemeClr val="tx1"/>
          </a:solidFill>
          <a:latin typeface="+mn-lt"/>
          <a:ea typeface="+mn-ea"/>
          <a:cs typeface="+mn-cs"/>
        </a:defRPr>
      </a:lvl2pPr>
      <a:lvl3pPr marL="896354" algn="l" defTabSz="896354" rtl="0" eaLnBrk="1" latinLnBrk="0" hangingPunct="1">
        <a:defRPr sz="1730" kern="1200">
          <a:solidFill>
            <a:schemeClr val="tx1"/>
          </a:solidFill>
          <a:latin typeface="+mn-lt"/>
          <a:ea typeface="+mn-ea"/>
          <a:cs typeface="+mn-cs"/>
        </a:defRPr>
      </a:lvl3pPr>
      <a:lvl4pPr marL="1344530" algn="l" defTabSz="896354" rtl="0" eaLnBrk="1" latinLnBrk="0" hangingPunct="1">
        <a:defRPr sz="1730" kern="1200">
          <a:solidFill>
            <a:schemeClr val="tx1"/>
          </a:solidFill>
          <a:latin typeface="+mn-lt"/>
          <a:ea typeface="+mn-ea"/>
          <a:cs typeface="+mn-cs"/>
        </a:defRPr>
      </a:lvl4pPr>
      <a:lvl5pPr marL="1792708" algn="l" defTabSz="896354" rtl="0" eaLnBrk="1" latinLnBrk="0" hangingPunct="1">
        <a:defRPr sz="1730" kern="1200">
          <a:solidFill>
            <a:schemeClr val="tx1"/>
          </a:solidFill>
          <a:latin typeface="+mn-lt"/>
          <a:ea typeface="+mn-ea"/>
          <a:cs typeface="+mn-cs"/>
        </a:defRPr>
      </a:lvl5pPr>
      <a:lvl6pPr marL="2240885" algn="l" defTabSz="896354" rtl="0" eaLnBrk="1" latinLnBrk="0" hangingPunct="1">
        <a:defRPr sz="1730" kern="1200">
          <a:solidFill>
            <a:schemeClr val="tx1"/>
          </a:solidFill>
          <a:latin typeface="+mn-lt"/>
          <a:ea typeface="+mn-ea"/>
          <a:cs typeface="+mn-cs"/>
        </a:defRPr>
      </a:lvl6pPr>
      <a:lvl7pPr marL="2689062" algn="l" defTabSz="896354" rtl="0" eaLnBrk="1" latinLnBrk="0" hangingPunct="1">
        <a:defRPr sz="1730" kern="1200">
          <a:solidFill>
            <a:schemeClr val="tx1"/>
          </a:solidFill>
          <a:latin typeface="+mn-lt"/>
          <a:ea typeface="+mn-ea"/>
          <a:cs typeface="+mn-cs"/>
        </a:defRPr>
      </a:lvl7pPr>
      <a:lvl8pPr marL="3137238" algn="l" defTabSz="896354" rtl="0" eaLnBrk="1" latinLnBrk="0" hangingPunct="1">
        <a:defRPr sz="1730" kern="1200">
          <a:solidFill>
            <a:schemeClr val="tx1"/>
          </a:solidFill>
          <a:latin typeface="+mn-lt"/>
          <a:ea typeface="+mn-ea"/>
          <a:cs typeface="+mn-cs"/>
        </a:defRPr>
      </a:lvl8pPr>
      <a:lvl9pPr marL="3585417" algn="l" defTabSz="896354" rtl="0" eaLnBrk="1" latinLnBrk="0" hangingPunct="1">
        <a:defRPr sz="173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15:clr>
            <a:srgbClr val="5ACBF0"/>
          </p15:clr>
        </p15:guide>
        <p15:guide id="2">
          <p15:clr>
            <a:srgbClr val="5ACBF0"/>
          </p15:clr>
        </p15:guide>
        <p15:guide id="3" pos="7834">
          <p15:clr>
            <a:srgbClr val="5ACBF0"/>
          </p15:clr>
        </p15:guide>
        <p15:guide id="4" orient="horz" pos="4406">
          <p15:clr>
            <a:srgbClr val="5ACBF0"/>
          </p15:clr>
        </p15:guide>
        <p15:guide id="5" pos="764">
          <p15:clr>
            <a:srgbClr val="5ACBF0"/>
          </p15:clr>
        </p15:guide>
        <p15:guide id="6" pos="1352">
          <p15:clr>
            <a:srgbClr val="5ACBF0"/>
          </p15:clr>
        </p15:guide>
        <p15:guide id="7" pos="1939">
          <p15:clr>
            <a:srgbClr val="5ACBF0"/>
          </p15:clr>
        </p15:guide>
        <p15:guide id="8" pos="2477">
          <p15:clr>
            <a:srgbClr val="5ACBF0"/>
          </p15:clr>
        </p15:guide>
        <p15:guide id="9" pos="3077">
          <p15:clr>
            <a:srgbClr val="5ACBF0"/>
          </p15:clr>
        </p15:guide>
        <p15:guide id="10" pos="3629">
          <p15:clr>
            <a:srgbClr val="5ACBF0"/>
          </p15:clr>
        </p15:guide>
        <p15:guide id="11" pos="4205">
          <p15:clr>
            <a:srgbClr val="5ACBF0"/>
          </p15:clr>
        </p15:guide>
        <p15:guide id="12" pos="4781">
          <p15:clr>
            <a:srgbClr val="5ACBF0"/>
          </p15:clr>
        </p15:guide>
        <p15:guide id="13" pos="5381">
          <p15:clr>
            <a:srgbClr val="5ACBF0"/>
          </p15:clr>
        </p15:guide>
        <p15:guide id="14" pos="5933">
          <p15:clr>
            <a:srgbClr val="5ACBF0"/>
          </p15:clr>
        </p15:guide>
        <p15:guide id="15" pos="6509">
          <p15:clr>
            <a:srgbClr val="5ACBF0"/>
          </p15:clr>
        </p15:guide>
        <p15:guide id="16" pos="7085">
          <p15:clr>
            <a:srgbClr val="5ACBF0"/>
          </p15:clr>
        </p15:guide>
        <p15:guide id="17" orient="horz" pos="778">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173">
          <p15:clr>
            <a:srgbClr val="C35EA4"/>
          </p15:clr>
        </p15:guide>
        <p15:guide id="24" pos="7661">
          <p15:clr>
            <a:srgbClr val="C35EA4"/>
          </p15:clr>
        </p15:guide>
        <p15:guide id="25" orient="horz" pos="187">
          <p15:clr>
            <a:srgbClr val="C35EA4"/>
          </p15:clr>
        </p15:guide>
        <p15:guide id="26" orient="horz" pos="4219">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mva.microsoft.com/en-us/training-courses/getting-started-with-powershell-desired-state-configuration-dsc--8672?l=ZwHuclG1_2504984382"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s://channel9.msdn.com/Blogs/MVP-Azure/Azure-Automation-DSC-Part-1-Introduction" TargetMode="External"/><Relationship Id="rId4" Type="http://schemas.openxmlformats.org/officeDocument/2006/relationships/hyperlink" Target="https://azure.microsoft.com/en-us/documentation/articles/automation-dsc-overview/"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838201" y="1402538"/>
            <a:ext cx="9596717" cy="3540161"/>
          </a:xfrm>
        </p:spPr>
        <p:txBody>
          <a:bodyPr/>
          <a:lstStyle/>
          <a:p>
            <a:pPr algn="ctr"/>
            <a:r>
              <a:rPr lang="nl-NL" dirty="0" smtClean="0"/>
              <a:t>    </a:t>
            </a:r>
            <a:r>
              <a:rPr lang="nl-NL" dirty="0" err="1" smtClean="0"/>
              <a:t>Onboarding</a:t>
            </a:r>
            <a:r>
              <a:rPr lang="nl-NL" dirty="0" smtClean="0"/>
              <a:t> in OMS</a:t>
            </a:r>
            <a:br>
              <a:rPr lang="nl-NL" dirty="0" smtClean="0"/>
            </a:br>
            <a:r>
              <a:rPr lang="nl-NL" sz="3600" dirty="0" err="1" smtClean="0"/>
              <a:t>Configuration</a:t>
            </a:r>
            <a:r>
              <a:rPr lang="nl-NL" sz="3600" dirty="0" smtClean="0"/>
              <a:t> </a:t>
            </a:r>
            <a:r>
              <a:rPr lang="nl-NL" sz="3600" dirty="0" err="1"/>
              <a:t>mgmt</a:t>
            </a:r>
            <a:r>
              <a:rPr lang="nl-NL" sz="3600" dirty="0"/>
              <a:t>. </a:t>
            </a:r>
            <a:r>
              <a:rPr lang="nl-NL" sz="3600" dirty="0" err="1"/>
              <a:t>with</a:t>
            </a:r>
            <a:r>
              <a:rPr lang="nl-NL" sz="3600" dirty="0"/>
              <a:t> Azure Automation</a:t>
            </a:r>
            <a:endParaRPr lang="nl-NL" sz="3600" dirty="0"/>
          </a:p>
        </p:txBody>
      </p:sp>
      <p:sp>
        <p:nvSpPr>
          <p:cNvPr id="3" name="Ondertitel 2"/>
          <p:cNvSpPr>
            <a:spLocks noGrp="1"/>
          </p:cNvSpPr>
          <p:nvPr>
            <p:ph type="subTitle" idx="1"/>
          </p:nvPr>
        </p:nvSpPr>
        <p:spPr/>
        <p:txBody>
          <a:bodyPr>
            <a:normAutofit lnSpcReduction="10000"/>
          </a:bodyPr>
          <a:lstStyle/>
          <a:p>
            <a:r>
              <a:rPr lang="nl-NL" dirty="0" smtClean="0"/>
              <a:t>Stijn Callebaut</a:t>
            </a:r>
          </a:p>
          <a:p>
            <a:r>
              <a:rPr lang="nl-NL" dirty="0" smtClean="0"/>
              <a:t>@</a:t>
            </a:r>
            <a:r>
              <a:rPr lang="nl-NL" dirty="0" err="1"/>
              <a:t>S</a:t>
            </a:r>
            <a:r>
              <a:rPr lang="nl-NL" dirty="0" err="1" smtClean="0"/>
              <a:t>tijnca</a:t>
            </a:r>
            <a:endParaRPr lang="nl-NL" dirty="0" smtClean="0"/>
          </a:p>
          <a:p>
            <a:r>
              <a:rPr lang="nl-NL" dirty="0" smtClean="0"/>
              <a:t>Consultant at </a:t>
            </a:r>
            <a:r>
              <a:rPr lang="nl-NL" dirty="0" err="1" smtClean="0"/>
              <a:t>Inovativ</a:t>
            </a:r>
            <a:endParaRPr lang="nl-NL" dirty="0" smtClean="0"/>
          </a:p>
          <a:p>
            <a:r>
              <a:rPr lang="nl-NL" dirty="0" err="1"/>
              <a:t>PowerShell</a:t>
            </a:r>
            <a:r>
              <a:rPr lang="nl-NL" dirty="0"/>
              <a:t> Hero</a:t>
            </a:r>
          </a:p>
          <a:p>
            <a:endParaRPr lang="nl-NL"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129" y="2494419"/>
            <a:ext cx="1211791" cy="1211791"/>
          </a:xfrm>
          <a:prstGeom prst="rect">
            <a:avLst/>
          </a:prstGeom>
        </p:spPr>
      </p:pic>
    </p:spTree>
    <p:extLst>
      <p:ext uri="{BB962C8B-B14F-4D97-AF65-F5344CB8AC3E}">
        <p14:creationId xmlns:p14="http://schemas.microsoft.com/office/powerpoint/2010/main" val="4298365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839788" y="414938"/>
            <a:ext cx="9099561" cy="6162595"/>
          </a:xfrm>
        </p:spPr>
        <p:txBody>
          <a:bodyPr anchor="ctr"/>
          <a:lstStyle/>
          <a:p>
            <a:pPr algn="ctr"/>
            <a:r>
              <a:rPr lang="en-US" sz="8800" dirty="0" smtClean="0"/>
              <a:t>DEMO</a:t>
            </a:r>
            <a:endParaRPr lang="en-US" sz="8800" dirty="0"/>
          </a:p>
        </p:txBody>
      </p:sp>
      <p:sp>
        <p:nvSpPr>
          <p:cNvPr id="4" name="Footer Placeholder 3"/>
          <p:cNvSpPr>
            <a:spLocks noGrp="1"/>
          </p:cNvSpPr>
          <p:nvPr>
            <p:ph type="ftr" sz="quarter" idx="3"/>
          </p:nvPr>
        </p:nvSpPr>
        <p:spPr/>
        <p:txBody>
          <a:bodyPr/>
          <a:lstStyle/>
          <a:p>
            <a:endParaRPr lang="nl-NL" dirty="0"/>
          </a:p>
        </p:txBody>
      </p:sp>
    </p:spTree>
    <p:extLst>
      <p:ext uri="{BB962C8B-B14F-4D97-AF65-F5344CB8AC3E}">
        <p14:creationId xmlns:p14="http://schemas.microsoft.com/office/powerpoint/2010/main" val="1605476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F03FA8F-ADDC-E54A-8BE6-209F86A1BE86}" type="slidenum">
              <a:rPr lang="nl-NL" smtClean="0"/>
              <a:pPr/>
              <a:t>11</a:t>
            </a:fld>
            <a:endParaRPr lang="nl-NL" dirty="0"/>
          </a:p>
        </p:txBody>
      </p:sp>
      <p:sp>
        <p:nvSpPr>
          <p:cNvPr id="3" name="Title 2"/>
          <p:cNvSpPr>
            <a:spLocks noGrp="1"/>
          </p:cNvSpPr>
          <p:nvPr>
            <p:ph type="title"/>
          </p:nvPr>
        </p:nvSpPr>
        <p:spPr/>
        <p:txBody>
          <a:bodyPr/>
          <a:lstStyle/>
          <a:p>
            <a:r>
              <a:rPr lang="en-US" dirty="0" smtClean="0"/>
              <a:t>Onboarding nodes</a:t>
            </a:r>
            <a:endParaRPr lang="en-US" dirty="0"/>
          </a:p>
        </p:txBody>
      </p:sp>
      <p:sp>
        <p:nvSpPr>
          <p:cNvPr id="4" name="Footer Placeholder 3"/>
          <p:cNvSpPr>
            <a:spLocks noGrp="1"/>
          </p:cNvSpPr>
          <p:nvPr>
            <p:ph type="ftr" sz="quarter" idx="3"/>
          </p:nvPr>
        </p:nvSpPr>
        <p:spPr/>
        <p:txBody>
          <a:bodyPr/>
          <a:lstStyle/>
          <a:p>
            <a:endParaRPr lang="nl-NL" dirty="0"/>
          </a:p>
        </p:txBody>
      </p:sp>
    </p:spTree>
    <p:extLst>
      <p:ext uri="{BB962C8B-B14F-4D97-AF65-F5344CB8AC3E}">
        <p14:creationId xmlns:p14="http://schemas.microsoft.com/office/powerpoint/2010/main" val="23121663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571500" indent="-571500">
              <a:buFont typeface="Arial" panose="020B0604020202020204" pitchFamily="34" charset="0"/>
              <a:buChar char="•"/>
            </a:pPr>
            <a:r>
              <a:rPr lang="en-US" dirty="0" smtClean="0"/>
              <a:t>Azure v1 and v2 VMs</a:t>
            </a:r>
          </a:p>
          <a:p>
            <a:pPr marL="571500" indent="-571500">
              <a:buFont typeface="Arial" panose="020B0604020202020204" pitchFamily="34" charset="0"/>
              <a:buChar char="•"/>
            </a:pPr>
            <a:r>
              <a:rPr lang="en-US" dirty="0" err="1" smtClean="0"/>
              <a:t>Onprem</a:t>
            </a:r>
            <a:r>
              <a:rPr lang="en-US" dirty="0" smtClean="0"/>
              <a:t> </a:t>
            </a:r>
            <a:r>
              <a:rPr lang="en-US" dirty="0" err="1" smtClean="0"/>
              <a:t>servrs</a:t>
            </a:r>
            <a:r>
              <a:rPr lang="en-US" dirty="0" smtClean="0"/>
              <a:t> </a:t>
            </a:r>
            <a:endParaRPr lang="en-US" dirty="0"/>
          </a:p>
        </p:txBody>
      </p:sp>
      <p:sp>
        <p:nvSpPr>
          <p:cNvPr id="3" name="Footer Placeholder 2"/>
          <p:cNvSpPr>
            <a:spLocks noGrp="1"/>
          </p:cNvSpPr>
          <p:nvPr>
            <p:ph type="ftr" sz="quarter" idx="11"/>
          </p:nvPr>
        </p:nvSpPr>
        <p:spPr/>
        <p:txBody>
          <a:bodyPr/>
          <a:lstStyle/>
          <a:p>
            <a:endParaRPr lang="nl-NL" dirty="0"/>
          </a:p>
        </p:txBody>
      </p:sp>
      <p:sp>
        <p:nvSpPr>
          <p:cNvPr id="4" name="Title 3"/>
          <p:cNvSpPr>
            <a:spLocks noGrp="1"/>
          </p:cNvSpPr>
          <p:nvPr>
            <p:ph type="title"/>
          </p:nvPr>
        </p:nvSpPr>
        <p:spPr/>
        <p:txBody>
          <a:bodyPr/>
          <a:lstStyle/>
          <a:p>
            <a:r>
              <a:rPr lang="en-US" dirty="0" smtClean="0"/>
              <a:t>All onboard</a:t>
            </a:r>
            <a:endParaRPr lang="en-US" dirty="0"/>
          </a:p>
        </p:txBody>
      </p:sp>
    </p:spTree>
    <p:extLst>
      <p:ext uri="{BB962C8B-B14F-4D97-AF65-F5344CB8AC3E}">
        <p14:creationId xmlns:p14="http://schemas.microsoft.com/office/powerpoint/2010/main" val="42428348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839788" y="414938"/>
            <a:ext cx="9099561" cy="6162595"/>
          </a:xfrm>
        </p:spPr>
        <p:txBody>
          <a:bodyPr anchor="ctr"/>
          <a:lstStyle/>
          <a:p>
            <a:pPr algn="ctr"/>
            <a:r>
              <a:rPr lang="en-US" sz="8800" dirty="0" smtClean="0"/>
              <a:t>DEMO</a:t>
            </a:r>
            <a:endParaRPr lang="en-US" sz="8800" dirty="0"/>
          </a:p>
        </p:txBody>
      </p:sp>
      <p:sp>
        <p:nvSpPr>
          <p:cNvPr id="4" name="Footer Placeholder 3"/>
          <p:cNvSpPr>
            <a:spLocks noGrp="1"/>
          </p:cNvSpPr>
          <p:nvPr>
            <p:ph type="ftr" sz="quarter" idx="3"/>
          </p:nvPr>
        </p:nvSpPr>
        <p:spPr/>
        <p:txBody>
          <a:bodyPr/>
          <a:lstStyle/>
          <a:p>
            <a:endParaRPr lang="nl-NL" dirty="0"/>
          </a:p>
        </p:txBody>
      </p:sp>
    </p:spTree>
    <p:extLst>
      <p:ext uri="{BB962C8B-B14F-4D97-AF65-F5344CB8AC3E}">
        <p14:creationId xmlns:p14="http://schemas.microsoft.com/office/powerpoint/2010/main" val="6914790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F03FA8F-ADDC-E54A-8BE6-209F86A1BE86}" type="slidenum">
              <a:rPr lang="nl-NL" smtClean="0"/>
              <a:pPr/>
              <a:t>14</a:t>
            </a:fld>
            <a:endParaRPr lang="nl-NL" dirty="0"/>
          </a:p>
        </p:txBody>
      </p:sp>
      <p:sp>
        <p:nvSpPr>
          <p:cNvPr id="3" name="Title 2"/>
          <p:cNvSpPr>
            <a:spLocks noGrp="1"/>
          </p:cNvSpPr>
          <p:nvPr>
            <p:ph type="title"/>
          </p:nvPr>
        </p:nvSpPr>
        <p:spPr/>
        <p:txBody>
          <a:bodyPr/>
          <a:lstStyle/>
          <a:p>
            <a:r>
              <a:rPr lang="en-US" dirty="0" smtClean="0"/>
              <a:t>Advanced </a:t>
            </a:r>
            <a:r>
              <a:rPr lang="en-US" dirty="0" err="1" smtClean="0"/>
              <a:t>config</a:t>
            </a:r>
            <a:r>
              <a:rPr lang="en-US" dirty="0" smtClean="0"/>
              <a:t> </a:t>
            </a:r>
            <a:r>
              <a:rPr lang="en-US" dirty="0" err="1" smtClean="0"/>
              <a:t>mgmt</a:t>
            </a:r>
            <a:endParaRPr lang="en-US" dirty="0"/>
          </a:p>
        </p:txBody>
      </p:sp>
      <p:sp>
        <p:nvSpPr>
          <p:cNvPr id="4" name="Footer Placeholder 3"/>
          <p:cNvSpPr>
            <a:spLocks noGrp="1"/>
          </p:cNvSpPr>
          <p:nvPr>
            <p:ph type="ftr" sz="quarter" idx="3"/>
          </p:nvPr>
        </p:nvSpPr>
        <p:spPr/>
        <p:txBody>
          <a:bodyPr/>
          <a:lstStyle/>
          <a:p>
            <a:endParaRPr lang="nl-NL" dirty="0"/>
          </a:p>
        </p:txBody>
      </p:sp>
    </p:spTree>
    <p:extLst>
      <p:ext uri="{BB962C8B-B14F-4D97-AF65-F5344CB8AC3E}">
        <p14:creationId xmlns:p14="http://schemas.microsoft.com/office/powerpoint/2010/main" val="16829284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571500" indent="-571500">
              <a:buFont typeface="Arial" panose="020B0604020202020204" pitchFamily="34" charset="0"/>
              <a:buChar char="•"/>
            </a:pPr>
            <a:r>
              <a:rPr lang="en-US" dirty="0" smtClean="0"/>
              <a:t>Passwords not allowed by default</a:t>
            </a:r>
          </a:p>
          <a:p>
            <a:pPr marL="571500" indent="-571500">
              <a:buFont typeface="Arial" panose="020B0604020202020204" pitchFamily="34" charset="0"/>
              <a:buChar char="•"/>
            </a:pPr>
            <a:r>
              <a:rPr lang="en-US" dirty="0" smtClean="0"/>
              <a:t>Use certificates</a:t>
            </a:r>
          </a:p>
          <a:p>
            <a:pPr marL="571500" indent="-571500">
              <a:buFont typeface="Arial" panose="020B0604020202020204" pitchFamily="34" charset="0"/>
              <a:buChar char="•"/>
            </a:pPr>
            <a:r>
              <a:rPr lang="en-US" dirty="0" smtClean="0"/>
              <a:t>Clear text passwords</a:t>
            </a:r>
          </a:p>
          <a:p>
            <a:pPr marL="571500" indent="-571500">
              <a:buFont typeface="Arial" panose="020B0604020202020204" pitchFamily="34" charset="0"/>
              <a:buChar char="•"/>
            </a:pPr>
            <a:r>
              <a:rPr lang="en-US" dirty="0" smtClean="0"/>
              <a:t>Domain users</a:t>
            </a:r>
          </a:p>
          <a:p>
            <a:endParaRPr lang="en-US" dirty="0" smtClean="0"/>
          </a:p>
          <a:p>
            <a:pPr marL="571500" indent="-571500">
              <a:buFont typeface="Arial" panose="020B0604020202020204" pitchFamily="34" charset="0"/>
              <a:buChar char="•"/>
            </a:pPr>
            <a:endParaRPr lang="en-US" dirty="0" smtClean="0"/>
          </a:p>
          <a:p>
            <a:endParaRPr lang="en-US" dirty="0"/>
          </a:p>
        </p:txBody>
      </p:sp>
      <p:sp>
        <p:nvSpPr>
          <p:cNvPr id="3" name="Footer Placeholder 2"/>
          <p:cNvSpPr>
            <a:spLocks noGrp="1"/>
          </p:cNvSpPr>
          <p:nvPr>
            <p:ph type="ftr" sz="quarter" idx="11"/>
          </p:nvPr>
        </p:nvSpPr>
        <p:spPr/>
        <p:txBody>
          <a:bodyPr/>
          <a:lstStyle/>
          <a:p>
            <a:endParaRPr lang="nl-NL" dirty="0"/>
          </a:p>
        </p:txBody>
      </p:sp>
      <p:sp>
        <p:nvSpPr>
          <p:cNvPr id="4" name="Title 3"/>
          <p:cNvSpPr>
            <a:spLocks noGrp="1"/>
          </p:cNvSpPr>
          <p:nvPr>
            <p:ph type="title"/>
          </p:nvPr>
        </p:nvSpPr>
        <p:spPr/>
        <p:txBody>
          <a:bodyPr/>
          <a:lstStyle/>
          <a:p>
            <a:r>
              <a:rPr lang="en-US" dirty="0" smtClean="0"/>
              <a:t>DSC and credentials</a:t>
            </a:r>
            <a:endParaRPr lang="en-US" dirty="0"/>
          </a:p>
        </p:txBody>
      </p:sp>
    </p:spTree>
    <p:extLst>
      <p:ext uri="{BB962C8B-B14F-4D97-AF65-F5344CB8AC3E}">
        <p14:creationId xmlns:p14="http://schemas.microsoft.com/office/powerpoint/2010/main" val="8547836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839788" y="414938"/>
            <a:ext cx="9099561" cy="6162595"/>
          </a:xfrm>
        </p:spPr>
        <p:txBody>
          <a:bodyPr anchor="ctr"/>
          <a:lstStyle/>
          <a:p>
            <a:pPr algn="ctr"/>
            <a:r>
              <a:rPr lang="en-US" sz="8800" dirty="0" smtClean="0"/>
              <a:t>DEMO</a:t>
            </a:r>
            <a:endParaRPr lang="en-US" sz="8800" dirty="0"/>
          </a:p>
        </p:txBody>
      </p:sp>
      <p:sp>
        <p:nvSpPr>
          <p:cNvPr id="4" name="Footer Placeholder 3"/>
          <p:cNvSpPr>
            <a:spLocks noGrp="1"/>
          </p:cNvSpPr>
          <p:nvPr>
            <p:ph type="ftr" sz="quarter" idx="3"/>
          </p:nvPr>
        </p:nvSpPr>
        <p:spPr/>
        <p:txBody>
          <a:bodyPr/>
          <a:lstStyle/>
          <a:p>
            <a:endParaRPr lang="nl-NL" dirty="0"/>
          </a:p>
        </p:txBody>
      </p:sp>
    </p:spTree>
    <p:extLst>
      <p:ext uri="{BB962C8B-B14F-4D97-AF65-F5344CB8AC3E}">
        <p14:creationId xmlns:p14="http://schemas.microsoft.com/office/powerpoint/2010/main" val="39005469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571500" indent="-571500">
              <a:buFont typeface="Arial" panose="020B0604020202020204" pitchFamily="34" charset="0"/>
              <a:buChar char="•"/>
            </a:pPr>
            <a:r>
              <a:rPr lang="en-US" dirty="0" smtClean="0"/>
              <a:t>Download and install OMI</a:t>
            </a:r>
          </a:p>
          <a:p>
            <a:pPr marL="571500" indent="-571500">
              <a:buFont typeface="Arial" panose="020B0604020202020204" pitchFamily="34" charset="0"/>
              <a:buChar char="•"/>
            </a:pPr>
            <a:r>
              <a:rPr lang="en-US" dirty="0" smtClean="0"/>
              <a:t>Install the DSC Linux agent</a:t>
            </a:r>
          </a:p>
          <a:p>
            <a:pPr marL="571500" indent="-571500">
              <a:buFont typeface="Arial" panose="020B0604020202020204" pitchFamily="34" charset="0"/>
              <a:buChar char="•"/>
            </a:pPr>
            <a:r>
              <a:rPr lang="en-US" dirty="0" smtClean="0"/>
              <a:t>Import the </a:t>
            </a:r>
            <a:r>
              <a:rPr lang="en-US" dirty="0" err="1" smtClean="0"/>
              <a:t>nx</a:t>
            </a:r>
            <a:r>
              <a:rPr lang="en-US" dirty="0" smtClean="0"/>
              <a:t> </a:t>
            </a:r>
            <a:r>
              <a:rPr lang="en-US" dirty="0" err="1" smtClean="0"/>
              <a:t>powershell</a:t>
            </a:r>
            <a:r>
              <a:rPr lang="en-US" dirty="0" smtClean="0"/>
              <a:t> </a:t>
            </a:r>
            <a:r>
              <a:rPr lang="en-US" dirty="0" err="1" smtClean="0"/>
              <a:t>dsc</a:t>
            </a:r>
            <a:r>
              <a:rPr lang="en-US" dirty="0" smtClean="0"/>
              <a:t> resources</a:t>
            </a:r>
          </a:p>
          <a:p>
            <a:pPr marL="571500" indent="-571500">
              <a:buFont typeface="Arial" panose="020B0604020202020204" pitchFamily="34" charset="0"/>
              <a:buChar char="•"/>
            </a:pPr>
            <a:r>
              <a:rPr lang="en-US" dirty="0" smtClean="0"/>
              <a:t>Create your configurations</a:t>
            </a:r>
          </a:p>
          <a:p>
            <a:pPr marL="571500" indent="-571500">
              <a:buFont typeface="Arial" panose="020B0604020202020204" pitchFamily="34" charset="0"/>
              <a:buChar char="•"/>
            </a:pPr>
            <a:r>
              <a:rPr lang="en-US" dirty="0" smtClean="0"/>
              <a:t>…</a:t>
            </a:r>
          </a:p>
          <a:p>
            <a:endParaRPr lang="en-US" dirty="0"/>
          </a:p>
        </p:txBody>
      </p:sp>
      <p:sp>
        <p:nvSpPr>
          <p:cNvPr id="3" name="Footer Placeholder 2"/>
          <p:cNvSpPr>
            <a:spLocks noGrp="1"/>
          </p:cNvSpPr>
          <p:nvPr>
            <p:ph type="ftr" sz="quarter" idx="11"/>
          </p:nvPr>
        </p:nvSpPr>
        <p:spPr/>
        <p:txBody>
          <a:bodyPr/>
          <a:lstStyle/>
          <a:p>
            <a:endParaRPr lang="nl-NL" dirty="0"/>
          </a:p>
        </p:txBody>
      </p:sp>
      <p:sp>
        <p:nvSpPr>
          <p:cNvPr id="4" name="Title 3"/>
          <p:cNvSpPr>
            <a:spLocks noGrp="1"/>
          </p:cNvSpPr>
          <p:nvPr>
            <p:ph type="title"/>
          </p:nvPr>
        </p:nvSpPr>
        <p:spPr/>
        <p:txBody>
          <a:bodyPr/>
          <a:lstStyle/>
          <a:p>
            <a:r>
              <a:rPr lang="en-US" dirty="0" smtClean="0"/>
              <a:t>Azure Automation DSC and Linux</a:t>
            </a:r>
            <a:endParaRPr lang="en-US" dirty="0"/>
          </a:p>
        </p:txBody>
      </p:sp>
    </p:spTree>
    <p:extLst>
      <p:ext uri="{BB962C8B-B14F-4D97-AF65-F5344CB8AC3E}">
        <p14:creationId xmlns:p14="http://schemas.microsoft.com/office/powerpoint/2010/main" val="34678003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571500" indent="-571500">
              <a:buFont typeface="Arial" panose="020B0604020202020204" pitchFamily="34" charset="0"/>
              <a:buChar char="•"/>
            </a:pPr>
            <a:r>
              <a:rPr lang="en-US" dirty="0" smtClean="0">
                <a:hlinkClick r:id="rId3"/>
              </a:rPr>
              <a:t>Getting </a:t>
            </a:r>
            <a:r>
              <a:rPr lang="en-US" dirty="0">
                <a:hlinkClick r:id="rId3"/>
              </a:rPr>
              <a:t>started with </a:t>
            </a:r>
            <a:r>
              <a:rPr lang="en-US" dirty="0" smtClean="0">
                <a:hlinkClick r:id="rId3"/>
              </a:rPr>
              <a:t>DSC on MVA</a:t>
            </a:r>
            <a:endParaRPr lang="en-US" dirty="0" smtClean="0"/>
          </a:p>
          <a:p>
            <a:pPr marL="571500" indent="-571500">
              <a:buFont typeface="Arial" panose="020B0604020202020204" pitchFamily="34" charset="0"/>
              <a:buChar char="•"/>
            </a:pPr>
            <a:endParaRPr lang="en-US" dirty="0" smtClean="0"/>
          </a:p>
          <a:p>
            <a:pPr marL="571500" indent="-571500">
              <a:buFont typeface="Arial" panose="020B0604020202020204" pitchFamily="34" charset="0"/>
              <a:buChar char="•"/>
            </a:pPr>
            <a:r>
              <a:rPr lang="en-US" dirty="0" smtClean="0">
                <a:hlinkClick r:id="rId4"/>
              </a:rPr>
              <a:t>Azure automation configuration mgmt</a:t>
            </a:r>
            <a:r>
              <a:rPr lang="en-US" dirty="0" smtClean="0"/>
              <a:t>.</a:t>
            </a:r>
          </a:p>
          <a:p>
            <a:pPr marL="571500" indent="-571500">
              <a:buFont typeface="Arial" panose="020B0604020202020204" pitchFamily="34" charset="0"/>
              <a:buChar char="•"/>
            </a:pPr>
            <a:endParaRPr lang="en-US" dirty="0" smtClean="0"/>
          </a:p>
          <a:p>
            <a:pPr marL="571500" indent="-571500">
              <a:buFont typeface="Arial" panose="020B0604020202020204" pitchFamily="34" charset="0"/>
              <a:buChar char="•"/>
            </a:pPr>
            <a:r>
              <a:rPr lang="en-US" dirty="0" smtClean="0">
                <a:hlinkClick r:id="rId5"/>
              </a:rPr>
              <a:t>Ben </a:t>
            </a:r>
            <a:r>
              <a:rPr lang="en-US" dirty="0">
                <a:hlinkClick r:id="rId5"/>
              </a:rPr>
              <a:t>G</a:t>
            </a:r>
            <a:r>
              <a:rPr lang="en-US" dirty="0" smtClean="0">
                <a:hlinkClick r:id="rId5"/>
              </a:rPr>
              <a:t>elens Channel 9 AA DSC guide</a:t>
            </a:r>
            <a:r>
              <a:rPr lang="en-US" dirty="0"/>
              <a:t/>
            </a:r>
            <a:br>
              <a:rPr lang="en-US" dirty="0"/>
            </a:br>
            <a:endParaRPr lang="en-US" dirty="0"/>
          </a:p>
        </p:txBody>
      </p:sp>
      <p:sp>
        <p:nvSpPr>
          <p:cNvPr id="3" name="Footer Placeholder 2"/>
          <p:cNvSpPr>
            <a:spLocks noGrp="1"/>
          </p:cNvSpPr>
          <p:nvPr>
            <p:ph type="ftr" sz="quarter" idx="11"/>
          </p:nvPr>
        </p:nvSpPr>
        <p:spPr/>
        <p:txBody>
          <a:bodyPr/>
          <a:lstStyle/>
          <a:p>
            <a:endParaRPr lang="nl-NL" dirty="0"/>
          </a:p>
        </p:txBody>
      </p:sp>
      <p:sp>
        <p:nvSpPr>
          <p:cNvPr id="4" name="Title 3"/>
          <p:cNvSpPr>
            <a:spLocks noGrp="1"/>
          </p:cNvSpPr>
          <p:nvPr>
            <p:ph type="title"/>
          </p:nvPr>
        </p:nvSpPr>
        <p:spPr/>
        <p:txBody>
          <a:bodyPr/>
          <a:lstStyle/>
          <a:p>
            <a:r>
              <a:rPr lang="en-US" dirty="0" smtClean="0"/>
              <a:t>Additional resources</a:t>
            </a:r>
            <a:endParaRPr lang="en-US" dirty="0"/>
          </a:p>
        </p:txBody>
      </p:sp>
    </p:spTree>
    <p:extLst>
      <p:ext uri="{BB962C8B-B14F-4D97-AF65-F5344CB8AC3E}">
        <p14:creationId xmlns:p14="http://schemas.microsoft.com/office/powerpoint/2010/main" val="23760853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9788" y="1825625"/>
            <a:ext cx="9303279" cy="4751908"/>
          </a:xfrm>
        </p:spPr>
        <p:txBody>
          <a:bodyPr/>
          <a:lstStyle/>
          <a:p>
            <a:pPr marL="571500" indent="-571500">
              <a:buFont typeface="Wingdings" panose="05000000000000000000" pitchFamily="2" charset="2"/>
              <a:buChar char="v"/>
            </a:pPr>
            <a:r>
              <a:rPr lang="en-US" dirty="0" smtClean="0"/>
              <a:t>What is PowerShell DSC</a:t>
            </a:r>
          </a:p>
          <a:p>
            <a:pPr marL="571500" indent="-571500">
              <a:buFont typeface="Wingdings" panose="05000000000000000000" pitchFamily="2" charset="2"/>
              <a:buChar char="v"/>
            </a:pPr>
            <a:r>
              <a:rPr lang="en-US" dirty="0" smtClean="0"/>
              <a:t>DSC and Azure Automation</a:t>
            </a:r>
          </a:p>
          <a:p>
            <a:pPr marL="571500" indent="-571500">
              <a:buFont typeface="Wingdings" panose="05000000000000000000" pitchFamily="2" charset="2"/>
              <a:buChar char="v"/>
            </a:pPr>
            <a:r>
              <a:rPr lang="en-US" dirty="0" smtClean="0"/>
              <a:t>Importing configurations</a:t>
            </a:r>
          </a:p>
          <a:p>
            <a:pPr marL="571500" indent="-571500">
              <a:buFont typeface="Wingdings" panose="05000000000000000000" pitchFamily="2" charset="2"/>
              <a:buChar char="v"/>
            </a:pPr>
            <a:r>
              <a:rPr lang="en-US" dirty="0" smtClean="0"/>
              <a:t>Onboarding nodes</a:t>
            </a:r>
          </a:p>
          <a:p>
            <a:pPr marL="571500" indent="-571500">
              <a:buFont typeface="Wingdings" panose="05000000000000000000" pitchFamily="2" charset="2"/>
              <a:buChar char="v"/>
            </a:pPr>
            <a:r>
              <a:rPr lang="en-US" dirty="0" smtClean="0"/>
              <a:t>Advanced configuration management</a:t>
            </a:r>
          </a:p>
        </p:txBody>
      </p:sp>
      <p:sp>
        <p:nvSpPr>
          <p:cNvPr id="4" name="Title 3"/>
          <p:cNvSpPr>
            <a:spLocks noGrp="1"/>
          </p:cNvSpPr>
          <p:nvPr>
            <p:ph type="title"/>
          </p:nvPr>
        </p:nvSpPr>
        <p:spPr/>
        <p:txBody>
          <a:bodyPr/>
          <a:lstStyle/>
          <a:p>
            <a:r>
              <a:rPr lang="en-US" dirty="0" smtClean="0"/>
              <a:t>Agenda</a:t>
            </a:r>
            <a:endParaRPr lang="en-US" dirty="0"/>
          </a:p>
        </p:txBody>
      </p:sp>
    </p:spTree>
    <p:extLst>
      <p:ext uri="{BB962C8B-B14F-4D97-AF65-F5344CB8AC3E}">
        <p14:creationId xmlns:p14="http://schemas.microsoft.com/office/powerpoint/2010/main" val="11609467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F03FA8F-ADDC-E54A-8BE6-209F86A1BE86}" type="slidenum">
              <a:rPr lang="nl-NL" smtClean="0"/>
              <a:pPr/>
              <a:t>3</a:t>
            </a:fld>
            <a:endParaRPr lang="nl-NL" dirty="0"/>
          </a:p>
        </p:txBody>
      </p:sp>
      <p:sp>
        <p:nvSpPr>
          <p:cNvPr id="3" name="Title 2"/>
          <p:cNvSpPr>
            <a:spLocks noGrp="1"/>
          </p:cNvSpPr>
          <p:nvPr>
            <p:ph type="title"/>
          </p:nvPr>
        </p:nvSpPr>
        <p:spPr/>
        <p:txBody>
          <a:bodyPr/>
          <a:lstStyle/>
          <a:p>
            <a:r>
              <a:rPr lang="en-US" dirty="0" smtClean="0"/>
              <a:t>PowerShell DSC</a:t>
            </a:r>
            <a:endParaRPr lang="en-US" dirty="0"/>
          </a:p>
        </p:txBody>
      </p:sp>
      <p:sp>
        <p:nvSpPr>
          <p:cNvPr id="4" name="Footer Placeholder 3"/>
          <p:cNvSpPr>
            <a:spLocks noGrp="1"/>
          </p:cNvSpPr>
          <p:nvPr>
            <p:ph type="ftr" sz="quarter" idx="3"/>
          </p:nvPr>
        </p:nvSpPr>
        <p:spPr/>
        <p:txBody>
          <a:bodyPr/>
          <a:lstStyle/>
          <a:p>
            <a:endParaRPr lang="nl-NL" dirty="0"/>
          </a:p>
        </p:txBody>
      </p:sp>
    </p:spTree>
    <p:extLst>
      <p:ext uri="{BB962C8B-B14F-4D97-AF65-F5344CB8AC3E}">
        <p14:creationId xmlns:p14="http://schemas.microsoft.com/office/powerpoint/2010/main" val="137684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r>
              <a:rPr lang="en-US" dirty="0"/>
              <a:t> </a:t>
            </a:r>
            <a:r>
              <a:rPr lang="en-US" dirty="0">
                <a:solidFill>
                  <a:srgbClr val="00008B"/>
                </a:solidFill>
                <a:latin typeface="Lucida Console" panose="020B0609040504020204" pitchFamily="49" charset="0"/>
              </a:rPr>
              <a:t>Configuration</a:t>
            </a:r>
            <a:r>
              <a:rPr lang="en-US" dirty="0">
                <a:solidFill>
                  <a:prstClr val="black"/>
                </a:solidFill>
                <a:latin typeface="Lucida Console" panose="020B0609040504020204" pitchFamily="49" charset="0"/>
              </a:rPr>
              <a:t> </a:t>
            </a:r>
            <a:r>
              <a:rPr lang="en-US" dirty="0" err="1" smtClean="0">
                <a:solidFill>
                  <a:srgbClr val="8A2BE2"/>
                </a:solidFill>
                <a:latin typeface="Lucida Console" panose="020B0609040504020204" pitchFamily="49" charset="0"/>
              </a:rPr>
              <a:t>OMSOnboardingConfig</a:t>
            </a:r>
            <a:r>
              <a:rPr lang="en-US" dirty="0" smtClean="0">
                <a:solidFill>
                  <a:prstClr val="black"/>
                </a:solidFill>
                <a:latin typeface="Lucida Console" panose="020B0609040504020204" pitchFamily="49" charset="0"/>
              </a:rPr>
              <a:t> </a:t>
            </a:r>
            <a:r>
              <a:rPr lang="en-US" dirty="0">
                <a:solidFill>
                  <a:prstClr val="black"/>
                </a:solidFill>
                <a:latin typeface="Lucida Console" panose="020B0609040504020204" pitchFamily="49" charset="0"/>
              </a:rPr>
              <a:t>{</a:t>
            </a:r>
          </a:p>
          <a:p>
            <a:r>
              <a:rPr lang="en-US" dirty="0">
                <a:solidFill>
                  <a:prstClr val="black"/>
                </a:solidFill>
                <a:latin typeface="Lucida Console" panose="020B0609040504020204" pitchFamily="49" charset="0"/>
              </a:rPr>
              <a:t>    </a:t>
            </a:r>
          </a:p>
          <a:p>
            <a:r>
              <a:rPr lang="en-US" dirty="0">
                <a:solidFill>
                  <a:prstClr val="black"/>
                </a:solidFill>
                <a:latin typeface="Lucida Console" panose="020B0609040504020204" pitchFamily="49" charset="0"/>
              </a:rPr>
              <a:t>    </a:t>
            </a:r>
            <a:r>
              <a:rPr lang="en-US" dirty="0">
                <a:solidFill>
                  <a:srgbClr val="00008B"/>
                </a:solidFill>
                <a:latin typeface="Lucida Console" panose="020B0609040504020204" pitchFamily="49" charset="0"/>
              </a:rPr>
              <a:t>Node</a:t>
            </a:r>
            <a:r>
              <a:rPr lang="en-US" dirty="0">
                <a:solidFill>
                  <a:prstClr val="black"/>
                </a:solidFill>
                <a:latin typeface="Lucida Console" panose="020B0609040504020204" pitchFamily="49" charset="0"/>
              </a:rPr>
              <a:t> </a:t>
            </a:r>
            <a:r>
              <a:rPr lang="en-US" dirty="0">
                <a:solidFill>
                  <a:srgbClr val="8A2BE2"/>
                </a:solidFill>
                <a:latin typeface="Lucida Console" panose="020B0609040504020204" pitchFamily="49" charset="0"/>
              </a:rPr>
              <a:t>Server</a:t>
            </a:r>
            <a:r>
              <a:rPr lang="en-US" dirty="0">
                <a:solidFill>
                  <a:prstClr val="black"/>
                </a:solidFill>
                <a:latin typeface="Lucida Console" panose="020B0609040504020204" pitchFamily="49" charset="0"/>
              </a:rPr>
              <a:t> {</a:t>
            </a:r>
          </a:p>
          <a:p>
            <a:r>
              <a:rPr lang="en-US" dirty="0">
                <a:solidFill>
                  <a:prstClr val="black"/>
                </a:solidFill>
                <a:latin typeface="Lucida Console" panose="020B0609040504020204" pitchFamily="49" charset="0"/>
              </a:rPr>
              <a:t>        </a:t>
            </a:r>
          </a:p>
          <a:p>
            <a:r>
              <a:rPr lang="en-US" dirty="0">
                <a:solidFill>
                  <a:prstClr val="black"/>
                </a:solidFill>
                <a:latin typeface="Lucida Console" panose="020B0609040504020204" pitchFamily="49" charset="0"/>
              </a:rPr>
              <a:t>        </a:t>
            </a:r>
            <a:r>
              <a:rPr lang="en-US" dirty="0" err="1">
                <a:solidFill>
                  <a:srgbClr val="00008B"/>
                </a:solidFill>
                <a:latin typeface="Lucida Console" panose="020B0609040504020204" pitchFamily="49" charset="0"/>
              </a:rPr>
              <a:t>WindowsFeature</a:t>
            </a:r>
            <a:r>
              <a:rPr lang="en-US" dirty="0">
                <a:solidFill>
                  <a:prstClr val="black"/>
                </a:solidFill>
                <a:latin typeface="Lucida Console" panose="020B0609040504020204" pitchFamily="49" charset="0"/>
              </a:rPr>
              <a:t> </a:t>
            </a:r>
            <a:r>
              <a:rPr lang="en-US" dirty="0" err="1">
                <a:solidFill>
                  <a:srgbClr val="8A2BE2"/>
                </a:solidFill>
                <a:latin typeface="Lucida Console" panose="020B0609040504020204" pitchFamily="49" charset="0"/>
              </a:rPr>
              <a:t>WebServer</a:t>
            </a:r>
            <a:r>
              <a:rPr lang="en-US" dirty="0">
                <a:solidFill>
                  <a:prstClr val="black"/>
                </a:solidFill>
                <a:latin typeface="Lucida Console" panose="020B0609040504020204" pitchFamily="49" charset="0"/>
              </a:rPr>
              <a:t> {</a:t>
            </a:r>
          </a:p>
          <a:p>
            <a:r>
              <a:rPr lang="en-US" dirty="0">
                <a:solidFill>
                  <a:prstClr val="black"/>
                </a:solidFill>
                <a:latin typeface="Lucida Console" panose="020B0609040504020204" pitchFamily="49" charset="0"/>
              </a:rPr>
              <a:t>            Ensure </a:t>
            </a:r>
            <a:r>
              <a:rPr lang="en-US" dirty="0">
                <a:solidFill>
                  <a:srgbClr val="A9A9A9"/>
                </a:solidFill>
                <a:latin typeface="Lucida Console" panose="020B0609040504020204" pitchFamily="49" charset="0"/>
              </a:rPr>
              <a:t>=</a:t>
            </a:r>
            <a:r>
              <a:rPr lang="en-US" dirty="0">
                <a:solidFill>
                  <a:prstClr val="black"/>
                </a:solidFill>
                <a:latin typeface="Lucida Console" panose="020B0609040504020204" pitchFamily="49" charset="0"/>
              </a:rPr>
              <a:t> </a:t>
            </a:r>
            <a:r>
              <a:rPr lang="en-US" dirty="0">
                <a:solidFill>
                  <a:srgbClr val="8B0000"/>
                </a:solidFill>
                <a:latin typeface="Lucida Console" panose="020B0609040504020204" pitchFamily="49" charset="0"/>
              </a:rPr>
              <a:t>'Present'</a:t>
            </a:r>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            Name </a:t>
            </a:r>
            <a:r>
              <a:rPr lang="en-US" dirty="0">
                <a:solidFill>
                  <a:srgbClr val="A9A9A9"/>
                </a:solidFill>
                <a:latin typeface="Lucida Console" panose="020B0609040504020204" pitchFamily="49" charset="0"/>
              </a:rPr>
              <a:t>=</a:t>
            </a:r>
            <a:r>
              <a:rPr lang="en-US" dirty="0">
                <a:solidFill>
                  <a:prstClr val="black"/>
                </a:solidFill>
                <a:latin typeface="Lucida Console" panose="020B0609040504020204" pitchFamily="49" charset="0"/>
              </a:rPr>
              <a:t> </a:t>
            </a:r>
            <a:r>
              <a:rPr lang="en-US" dirty="0">
                <a:solidFill>
                  <a:srgbClr val="8B0000"/>
                </a:solidFill>
                <a:latin typeface="Lucida Console" panose="020B0609040504020204" pitchFamily="49" charset="0"/>
              </a:rPr>
              <a:t>'Web-Server'</a:t>
            </a:r>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        }</a:t>
            </a:r>
          </a:p>
          <a:p>
            <a:r>
              <a:rPr lang="en-US" dirty="0">
                <a:solidFill>
                  <a:prstClr val="black"/>
                </a:solidFill>
                <a:latin typeface="Lucida Console" panose="020B0609040504020204" pitchFamily="49" charset="0"/>
              </a:rPr>
              <a:t>    }</a:t>
            </a:r>
          </a:p>
          <a:p>
            <a:r>
              <a:rPr lang="en-US" dirty="0">
                <a:solidFill>
                  <a:prstClr val="black"/>
                </a:solidFill>
                <a:latin typeface="Lucida Console" panose="020B0609040504020204" pitchFamily="49" charset="0"/>
              </a:rPr>
              <a:t>} </a:t>
            </a:r>
          </a:p>
          <a:p>
            <a:endParaRPr lang="en-US" dirty="0"/>
          </a:p>
        </p:txBody>
      </p:sp>
      <p:sp>
        <p:nvSpPr>
          <p:cNvPr id="3" name="Footer Placeholder 2"/>
          <p:cNvSpPr>
            <a:spLocks noGrp="1"/>
          </p:cNvSpPr>
          <p:nvPr>
            <p:ph type="ftr" sz="quarter" idx="11"/>
          </p:nvPr>
        </p:nvSpPr>
        <p:spPr/>
        <p:txBody>
          <a:bodyPr/>
          <a:lstStyle/>
          <a:p>
            <a:endParaRPr lang="nl-NL" dirty="0"/>
          </a:p>
        </p:txBody>
      </p:sp>
      <p:sp>
        <p:nvSpPr>
          <p:cNvPr id="4" name="Title 3"/>
          <p:cNvSpPr>
            <a:spLocks noGrp="1"/>
          </p:cNvSpPr>
          <p:nvPr>
            <p:ph type="title"/>
          </p:nvPr>
        </p:nvSpPr>
        <p:spPr/>
        <p:txBody>
          <a:bodyPr/>
          <a:lstStyle/>
          <a:p>
            <a:endParaRPr lang="en-US" dirty="0"/>
          </a:p>
        </p:txBody>
      </p:sp>
    </p:spTree>
    <p:extLst>
      <p:ext uri="{BB962C8B-B14F-4D97-AF65-F5344CB8AC3E}">
        <p14:creationId xmlns:p14="http://schemas.microsoft.com/office/powerpoint/2010/main" val="19873780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577" y="628836"/>
            <a:ext cx="10261268" cy="5771964"/>
          </a:xfrm>
          <a:prstGeom prst="rect">
            <a:avLst/>
          </a:prstGeom>
        </p:spPr>
      </p:pic>
    </p:spTree>
    <p:extLst>
      <p:ext uri="{BB962C8B-B14F-4D97-AF65-F5344CB8AC3E}">
        <p14:creationId xmlns:p14="http://schemas.microsoft.com/office/powerpoint/2010/main" val="9884599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F03FA8F-ADDC-E54A-8BE6-209F86A1BE86}" type="slidenum">
              <a:rPr lang="nl-NL" smtClean="0"/>
              <a:pPr/>
              <a:t>6</a:t>
            </a:fld>
            <a:endParaRPr lang="nl-NL" dirty="0"/>
          </a:p>
        </p:txBody>
      </p:sp>
      <p:sp>
        <p:nvSpPr>
          <p:cNvPr id="3" name="Title 2"/>
          <p:cNvSpPr>
            <a:spLocks noGrp="1"/>
          </p:cNvSpPr>
          <p:nvPr>
            <p:ph type="title"/>
          </p:nvPr>
        </p:nvSpPr>
        <p:spPr/>
        <p:txBody>
          <a:bodyPr/>
          <a:lstStyle/>
          <a:p>
            <a:r>
              <a:rPr lang="en-US" dirty="0" smtClean="0"/>
              <a:t>DSC and Azure Automation</a:t>
            </a:r>
            <a:endParaRPr lang="en-US" dirty="0"/>
          </a:p>
        </p:txBody>
      </p:sp>
      <p:sp>
        <p:nvSpPr>
          <p:cNvPr id="4" name="Footer Placeholder 3"/>
          <p:cNvSpPr>
            <a:spLocks noGrp="1"/>
          </p:cNvSpPr>
          <p:nvPr>
            <p:ph type="ftr" sz="quarter" idx="3"/>
          </p:nvPr>
        </p:nvSpPr>
        <p:spPr/>
        <p:txBody>
          <a:bodyPr/>
          <a:lstStyle/>
          <a:p>
            <a:endParaRPr lang="nl-NL" dirty="0"/>
          </a:p>
        </p:txBody>
      </p:sp>
    </p:spTree>
    <p:extLst>
      <p:ext uri="{BB962C8B-B14F-4D97-AF65-F5344CB8AC3E}">
        <p14:creationId xmlns:p14="http://schemas.microsoft.com/office/powerpoint/2010/main" val="4523000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7576" y="261572"/>
            <a:ext cx="9453479" cy="6596428"/>
          </a:xfrm>
        </p:spPr>
      </p:pic>
      <p:sp>
        <p:nvSpPr>
          <p:cNvPr id="4" name="Footer Placeholder 3"/>
          <p:cNvSpPr>
            <a:spLocks noGrp="1"/>
          </p:cNvSpPr>
          <p:nvPr>
            <p:ph type="ftr" sz="quarter" idx="3"/>
          </p:nvPr>
        </p:nvSpPr>
        <p:spPr/>
        <p:txBody>
          <a:bodyPr/>
          <a:lstStyle/>
          <a:p>
            <a:endParaRPr lang="nl-NL" dirty="0"/>
          </a:p>
        </p:txBody>
      </p:sp>
    </p:spTree>
    <p:extLst>
      <p:ext uri="{BB962C8B-B14F-4D97-AF65-F5344CB8AC3E}">
        <p14:creationId xmlns:p14="http://schemas.microsoft.com/office/powerpoint/2010/main" val="2778244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F03FA8F-ADDC-E54A-8BE6-209F86A1BE86}" type="slidenum">
              <a:rPr lang="nl-NL" smtClean="0"/>
              <a:pPr/>
              <a:t>8</a:t>
            </a:fld>
            <a:endParaRPr lang="nl-NL" dirty="0"/>
          </a:p>
        </p:txBody>
      </p:sp>
      <p:sp>
        <p:nvSpPr>
          <p:cNvPr id="3" name="Title 2"/>
          <p:cNvSpPr>
            <a:spLocks noGrp="1"/>
          </p:cNvSpPr>
          <p:nvPr>
            <p:ph type="title"/>
          </p:nvPr>
        </p:nvSpPr>
        <p:spPr/>
        <p:txBody>
          <a:bodyPr/>
          <a:lstStyle/>
          <a:p>
            <a:r>
              <a:rPr lang="en-US" dirty="0" smtClean="0"/>
              <a:t>Configuration management</a:t>
            </a:r>
            <a:endParaRPr lang="en-US" dirty="0"/>
          </a:p>
        </p:txBody>
      </p:sp>
      <p:sp>
        <p:nvSpPr>
          <p:cNvPr id="4" name="Footer Placeholder 3"/>
          <p:cNvSpPr>
            <a:spLocks noGrp="1"/>
          </p:cNvSpPr>
          <p:nvPr>
            <p:ph type="ftr" sz="quarter" idx="3"/>
          </p:nvPr>
        </p:nvSpPr>
        <p:spPr/>
        <p:txBody>
          <a:bodyPr/>
          <a:lstStyle/>
          <a:p>
            <a:endParaRPr lang="nl-NL" dirty="0"/>
          </a:p>
        </p:txBody>
      </p:sp>
    </p:spTree>
    <p:extLst>
      <p:ext uri="{BB962C8B-B14F-4D97-AF65-F5344CB8AC3E}">
        <p14:creationId xmlns:p14="http://schemas.microsoft.com/office/powerpoint/2010/main" val="39623117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571500" indent="-571500">
              <a:buFont typeface="Arial" panose="020B0604020202020204" pitchFamily="34" charset="0"/>
              <a:buChar char="•"/>
            </a:pPr>
            <a:r>
              <a:rPr lang="en-US" dirty="0" smtClean="0"/>
              <a:t>Create a folder</a:t>
            </a:r>
          </a:p>
          <a:p>
            <a:pPr marL="571500" indent="-571500">
              <a:buFont typeface="Arial" panose="020B0604020202020204" pitchFamily="34" charset="0"/>
              <a:buChar char="•"/>
            </a:pPr>
            <a:r>
              <a:rPr lang="en-US" dirty="0" smtClean="0"/>
              <a:t>Download the Microsoft Monitoring Agent</a:t>
            </a:r>
          </a:p>
          <a:p>
            <a:pPr marL="571500" indent="-571500">
              <a:buFont typeface="Arial" panose="020B0604020202020204" pitchFamily="34" charset="0"/>
              <a:buChar char="•"/>
            </a:pPr>
            <a:r>
              <a:rPr lang="en-US" dirty="0" smtClean="0"/>
              <a:t>Install the agent and onboard OMS</a:t>
            </a:r>
          </a:p>
          <a:p>
            <a:pPr marL="571500" indent="-571500">
              <a:buFont typeface="Arial" panose="020B0604020202020204" pitchFamily="34" charset="0"/>
              <a:buChar char="•"/>
            </a:pPr>
            <a:r>
              <a:rPr lang="en-US" dirty="0" smtClean="0"/>
              <a:t>Start the service </a:t>
            </a:r>
            <a:endParaRPr lang="en-US" dirty="0"/>
          </a:p>
        </p:txBody>
      </p:sp>
      <p:sp>
        <p:nvSpPr>
          <p:cNvPr id="3" name="Footer Placeholder 2"/>
          <p:cNvSpPr>
            <a:spLocks noGrp="1"/>
          </p:cNvSpPr>
          <p:nvPr>
            <p:ph type="ftr" sz="quarter" idx="11"/>
          </p:nvPr>
        </p:nvSpPr>
        <p:spPr/>
        <p:txBody>
          <a:bodyPr/>
          <a:lstStyle/>
          <a:p>
            <a:endParaRPr lang="nl-NL" dirty="0"/>
          </a:p>
        </p:txBody>
      </p:sp>
      <p:sp>
        <p:nvSpPr>
          <p:cNvPr id="4" name="Title 3"/>
          <p:cNvSpPr>
            <a:spLocks noGrp="1"/>
          </p:cNvSpPr>
          <p:nvPr>
            <p:ph type="title"/>
          </p:nvPr>
        </p:nvSpPr>
        <p:spPr/>
        <p:txBody>
          <a:bodyPr/>
          <a:lstStyle/>
          <a:p>
            <a:r>
              <a:rPr lang="en-US" dirty="0" smtClean="0"/>
              <a:t>Basic configuration</a:t>
            </a:r>
            <a:endParaRPr lang="en-US" dirty="0"/>
          </a:p>
        </p:txBody>
      </p:sp>
    </p:spTree>
    <p:extLst>
      <p:ext uri="{BB962C8B-B14F-4D97-AF65-F5344CB8AC3E}">
        <p14:creationId xmlns:p14="http://schemas.microsoft.com/office/powerpoint/2010/main" val="1898807498"/>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PC 2015 Light Gray Template">
  <a:themeElements>
    <a:clrScheme name="Custom 55">
      <a:dk1>
        <a:srgbClr val="505050"/>
      </a:dk1>
      <a:lt1>
        <a:srgbClr val="FFFFFF"/>
      </a:lt1>
      <a:dk2>
        <a:srgbClr val="0078D7"/>
      </a:dk2>
      <a:lt2>
        <a:srgbClr val="EAEAEA"/>
      </a:lt2>
      <a:accent1>
        <a:srgbClr val="0078D7"/>
      </a:accent1>
      <a:accent2>
        <a:srgbClr val="002050"/>
      </a:accent2>
      <a:accent3>
        <a:srgbClr val="643BCD"/>
      </a:accent3>
      <a:accent4>
        <a:srgbClr val="ABABAB"/>
      </a:accent4>
      <a:accent5>
        <a:srgbClr val="505050"/>
      </a:accent5>
      <a:accent6>
        <a:srgbClr val="FFB900"/>
      </a:accent6>
      <a:hlink>
        <a:srgbClr val="0078D7"/>
      </a:hlink>
      <a:folHlink>
        <a:srgbClr val="0078D7"/>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5_Keynote-Template_final" id="{4F5A7551-2724-4944-81CD-8EC5CFEC9CF3}" vid="{0892B3D4-AF20-4512-8745-46F89CD91C14}"/>
    </a:ext>
  </a:extLst>
</a:theme>
</file>

<file path=ppt/theme/theme3.xml><?xml version="1.0" encoding="utf-8"?>
<a:theme xmlns:a="http://schemas.openxmlformats.org/drawingml/2006/main" name="1_WPC 2015 Light Gray Template">
  <a:themeElements>
    <a:clrScheme name="Custom 55">
      <a:dk1>
        <a:srgbClr val="505050"/>
      </a:dk1>
      <a:lt1>
        <a:srgbClr val="FFFFFF"/>
      </a:lt1>
      <a:dk2>
        <a:srgbClr val="0078D7"/>
      </a:dk2>
      <a:lt2>
        <a:srgbClr val="EAEAEA"/>
      </a:lt2>
      <a:accent1>
        <a:srgbClr val="0078D7"/>
      </a:accent1>
      <a:accent2>
        <a:srgbClr val="002050"/>
      </a:accent2>
      <a:accent3>
        <a:srgbClr val="643BCD"/>
      </a:accent3>
      <a:accent4>
        <a:srgbClr val="ABABAB"/>
      </a:accent4>
      <a:accent5>
        <a:srgbClr val="505050"/>
      </a:accent5>
      <a:accent6>
        <a:srgbClr val="FFB900"/>
      </a:accent6>
      <a:hlink>
        <a:srgbClr val="0078D7"/>
      </a:hlink>
      <a:folHlink>
        <a:srgbClr val="0078D7"/>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5_Keynote-Template_final" id="{4F5A7551-2724-4944-81CD-8EC5CFEC9CF3}" vid="{0892B3D4-AF20-4512-8745-46F89CD91C14}"/>
    </a:ext>
  </a:extLst>
</a:theme>
</file>

<file path=ppt/theme/theme4.xml><?xml version="1.0" encoding="utf-8"?>
<a:theme xmlns:a="http://schemas.openxmlformats.org/drawingml/2006/main" name="2_WPC 2015 Light Gray Template">
  <a:themeElements>
    <a:clrScheme name="Custom 55">
      <a:dk1>
        <a:srgbClr val="505050"/>
      </a:dk1>
      <a:lt1>
        <a:srgbClr val="FFFFFF"/>
      </a:lt1>
      <a:dk2>
        <a:srgbClr val="0078D7"/>
      </a:dk2>
      <a:lt2>
        <a:srgbClr val="EAEAEA"/>
      </a:lt2>
      <a:accent1>
        <a:srgbClr val="0078D7"/>
      </a:accent1>
      <a:accent2>
        <a:srgbClr val="002050"/>
      </a:accent2>
      <a:accent3>
        <a:srgbClr val="643BCD"/>
      </a:accent3>
      <a:accent4>
        <a:srgbClr val="ABABAB"/>
      </a:accent4>
      <a:accent5>
        <a:srgbClr val="505050"/>
      </a:accent5>
      <a:accent6>
        <a:srgbClr val="FFB900"/>
      </a:accent6>
      <a:hlink>
        <a:srgbClr val="0078D7"/>
      </a:hlink>
      <a:folHlink>
        <a:srgbClr val="0078D7"/>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5_Keynote-Template_final" id="{4F5A7551-2724-4944-81CD-8EC5CFEC9CF3}" vid="{0892B3D4-AF20-4512-8745-46F89CD91C14}"/>
    </a:ext>
  </a:extLst>
</a:theme>
</file>

<file path=ppt/theme/theme5.xml><?xml version="1.0" encoding="utf-8"?>
<a:theme xmlns:a="http://schemas.openxmlformats.org/drawingml/2006/main" name="3_WPC 2015 Light Gray Template">
  <a:themeElements>
    <a:clrScheme name="Custom 55">
      <a:dk1>
        <a:srgbClr val="505050"/>
      </a:dk1>
      <a:lt1>
        <a:srgbClr val="FFFFFF"/>
      </a:lt1>
      <a:dk2>
        <a:srgbClr val="0078D7"/>
      </a:dk2>
      <a:lt2>
        <a:srgbClr val="EAEAEA"/>
      </a:lt2>
      <a:accent1>
        <a:srgbClr val="0078D7"/>
      </a:accent1>
      <a:accent2>
        <a:srgbClr val="002050"/>
      </a:accent2>
      <a:accent3>
        <a:srgbClr val="643BCD"/>
      </a:accent3>
      <a:accent4>
        <a:srgbClr val="ABABAB"/>
      </a:accent4>
      <a:accent5>
        <a:srgbClr val="505050"/>
      </a:accent5>
      <a:accent6>
        <a:srgbClr val="FFB900"/>
      </a:accent6>
      <a:hlink>
        <a:srgbClr val="0078D7"/>
      </a:hlink>
      <a:folHlink>
        <a:srgbClr val="0078D7"/>
      </a:folHlink>
    </a:clrScheme>
    <a:fontScheme name="Segoe UI L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5_Keynote-Template_final" id="{4F5A7551-2724-4944-81CD-8EC5CFEC9CF3}" vid="{0892B3D4-AF20-4512-8745-46F89CD91C14}"/>
    </a:ext>
  </a:extLst>
</a:theme>
</file>

<file path=ppt/theme/theme6.xml><?xml version="1.0" encoding="utf-8"?>
<a:theme xmlns:a="http://schemas.openxmlformats.org/drawingml/2006/main" name="WHITE TEMPLATE">
  <a:themeElements>
    <a:clrScheme name="MSVID White Brand template_10-14">
      <a:dk1>
        <a:srgbClr val="505050"/>
      </a:dk1>
      <a:lt1>
        <a:srgbClr val="FFFFFF"/>
      </a:lt1>
      <a:dk2>
        <a:srgbClr val="0078D7"/>
      </a:dk2>
      <a:lt2>
        <a:srgbClr val="00BCF2"/>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4-3_Business_BLUE_4.potx" id="{B9317E7A-7966-40DE-8E74-E9E00A42FB17}" vid="{04E2243D-3930-4B3C-B0FF-01FE84D1912F}"/>
    </a:ext>
  </a:extLst>
</a:theme>
</file>

<file path=ppt/theme/theme7.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76CB00D2-8721-4AA9-806A-6EF7D4B5BB9E}" vid="{A81BC523-C5C0-42A5-BA4F-AB55F65E5D1A}"/>
    </a:ext>
  </a:extLst>
</a:theme>
</file>

<file path=ppt/theme/theme8.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4793</TotalTime>
  <Words>706</Words>
  <Application>Microsoft Office PowerPoint</Application>
  <PresentationFormat>Widescreen</PresentationFormat>
  <Paragraphs>141</Paragraphs>
  <Slides>18</Slides>
  <Notes>14</Notes>
  <HiddenSlides>0</HiddenSlides>
  <MMClips>0</MMClips>
  <ScaleCrop>false</ScaleCrop>
  <HeadingPairs>
    <vt:vector size="8" baseType="variant">
      <vt:variant>
        <vt:lpstr>Fonts Used</vt:lpstr>
      </vt:variant>
      <vt:variant>
        <vt:i4>8</vt:i4>
      </vt:variant>
      <vt:variant>
        <vt:lpstr>Theme</vt:lpstr>
      </vt:variant>
      <vt:variant>
        <vt:i4>7</vt:i4>
      </vt:variant>
      <vt:variant>
        <vt:lpstr>Embedded OLE Servers</vt:lpstr>
      </vt:variant>
      <vt:variant>
        <vt:i4>1</vt:i4>
      </vt:variant>
      <vt:variant>
        <vt:lpstr>Slide Titles</vt:lpstr>
      </vt:variant>
      <vt:variant>
        <vt:i4>18</vt:i4>
      </vt:variant>
    </vt:vector>
  </HeadingPairs>
  <TitlesOfParts>
    <vt:vector size="34" baseType="lpstr">
      <vt:lpstr>Arial</vt:lpstr>
      <vt:lpstr>Calibri</vt:lpstr>
      <vt:lpstr>Consolas</vt:lpstr>
      <vt:lpstr>Lucida Console</vt:lpstr>
      <vt:lpstr>Segoe UI</vt:lpstr>
      <vt:lpstr>Segoe UI Light</vt:lpstr>
      <vt:lpstr>Segoe UI Semilight</vt:lpstr>
      <vt:lpstr>Wingdings</vt:lpstr>
      <vt:lpstr>Office-thema</vt:lpstr>
      <vt:lpstr>WPC 2015 Light Gray Template</vt:lpstr>
      <vt:lpstr>1_WPC 2015 Light Gray Template</vt:lpstr>
      <vt:lpstr>2_WPC 2015 Light Gray Template</vt:lpstr>
      <vt:lpstr>3_WPC 2015 Light Gray Template</vt:lpstr>
      <vt:lpstr>WHITE TEMPLATE</vt:lpstr>
      <vt:lpstr>TEE14 Speaker PPT Template</vt:lpstr>
      <vt:lpstr>think-cell Slide</vt:lpstr>
      <vt:lpstr>    Onboarding in OMS Configuration mgmt. with Azure Automation</vt:lpstr>
      <vt:lpstr>Agenda</vt:lpstr>
      <vt:lpstr>PowerShell DSC</vt:lpstr>
      <vt:lpstr>PowerPoint Presentation</vt:lpstr>
      <vt:lpstr>PowerPoint Presentation</vt:lpstr>
      <vt:lpstr>DSC and Azure Automation</vt:lpstr>
      <vt:lpstr>PowerPoint Presentation</vt:lpstr>
      <vt:lpstr>Configuration management</vt:lpstr>
      <vt:lpstr>Basic configuration</vt:lpstr>
      <vt:lpstr>PowerPoint Presentation</vt:lpstr>
      <vt:lpstr>Onboarding nodes</vt:lpstr>
      <vt:lpstr>All onboard</vt:lpstr>
      <vt:lpstr>PowerPoint Presentation</vt:lpstr>
      <vt:lpstr>Advanced config mgmt</vt:lpstr>
      <vt:lpstr>DSC and credentials</vt:lpstr>
      <vt:lpstr>PowerPoint Presentation</vt:lpstr>
      <vt:lpstr>Azure Automation DSC and Linux</vt:lpstr>
      <vt:lpstr>Additional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Taco van Gerven</dc:creator>
  <cp:lastModifiedBy>Stijn Callebaut</cp:lastModifiedBy>
  <cp:revision>63</cp:revision>
  <dcterms:created xsi:type="dcterms:W3CDTF">2015-10-19T09:09:40Z</dcterms:created>
  <dcterms:modified xsi:type="dcterms:W3CDTF">2016-04-03T21:11:29Z</dcterms:modified>
</cp:coreProperties>
</file>